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1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65EDCD-74F5-43A4-9E6B-DD5E74DCA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CF8F5E4E-DC0F-4061-84E4-5730B8ABA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777C738-568E-41A5-AF7B-0DB35DF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2F9D6F1-96D5-42F4-A525-F84C3F91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9E3C242-78A1-4DA8-9567-2F5EBE69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031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2928DD-F2A5-4AA1-90BD-FCF99639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8C9B00E-AEF5-49AE-B5BB-F0712C00A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3336EE9-425D-45BF-BD20-4C027D51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EC23790-258B-4E97-8FD3-6233BE622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A08BCDA-D56E-4520-BD7A-557F79EC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685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75E17EA-1441-4698-8404-D46473148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82E1C07-84F9-44D7-B851-2618CEAE7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68462E0-967C-4F16-BF9E-1EB18FD6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795BCEC-B3EE-44F1-A052-1CB7BB2A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F15285D-FBA2-4556-920A-6A4A934A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094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A71D8C-2B67-4B8E-8BEC-EEA896B2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0A2589E-BBD9-4153-8221-311C31417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4FADAA7-4290-4086-A4A7-09426A43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393EBC8-7F9E-42EE-99F2-A57468B9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7EDBCBE-0607-4CE3-8CCC-B25FE501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754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43C5C68-4459-45C2-A7C9-AF7FE7AD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B9F9814-4B5D-45D7-834B-5E38B4D4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98DFF68-5F1B-489F-ADAC-9E007984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14C6031-A21E-49AE-8821-8AD38176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8F23249-BD91-4F39-9781-31C553B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0482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8351C64-863B-41AE-AC67-0568EA78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996A42D-8281-4C79-98E9-C570F902A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D220C27-4C4E-4DEB-B09D-01B4E8AA8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B74530F-2280-4B41-A80C-DD1672F5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646B18C5-4BD7-40E9-B0F5-44556BEF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D82E28A-F23B-49E8-9F21-C4F7DF65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506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121DCB-8789-4298-944E-1A9CD109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397D0D2-B325-4F68-98E1-91A9E2D97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9EEFD54-2BC7-4663-8CC1-A0EA7F11B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468FA025-6B07-4532-BDE4-18F0F4DDB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8B85B3A-FCE7-486A-8461-A49299F1A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AE077A28-D8AF-46DB-9869-55737A70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6A87565E-0C60-4B7E-9E55-DFDBECF0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0638B6A8-FD18-43BC-BD73-09B3203B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349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D8B8543-8A17-4B53-96A3-8409C94F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77612FBA-9D97-4119-9249-FB9F05E0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8F76B94-700C-42BE-BE19-9F5062CB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6883390-C26E-4431-A5B7-34789DEA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22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81D300CB-265D-4611-A520-217283EF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EDD4BD6F-7B33-4299-B80B-F25A6C4C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1BAB4E1-F46B-4141-AB25-F929E6E9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768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7B1B3A-EA2F-43C2-985A-C8485AAF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4E94FFF-5416-47DB-9C34-5699290E0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1447E6A-35EA-4B78-82B6-6F24C91A4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6B5D837-4887-447E-BA57-162E0E56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025A1A6-1FD3-4368-B9F3-877B76B3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671BCB6-7CE7-43A4-B817-9C86ED3B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97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ADE5BFA-3CA0-4A51-BD91-089F05F6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39436C5D-7979-4076-A51F-BC55CCBFD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6DE9794-A168-40D2-9BC7-25480F530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8B4E97C-2C2A-4328-B8CB-97902DCC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BD8A8C2-E8FF-4EA4-9767-F78C7A85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FC592A6-9ED5-4AEE-8BAC-03CF033F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572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13AB4B5A-1B39-46E7-8FE4-B4E5083E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CF08802-9AE1-4015-9C14-891749D0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FCE1156-370E-4E17-B095-BCE6381C3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39338-E893-4EE8-9A9F-215A50483CFF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15B11E9-0B04-4BB2-91A3-8E72F4069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B98424F-1A96-4290-89FF-A4F5037E3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3AAF-7777-4957-A420-898CEA3D6DC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9153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E5D545-0D48-4C8E-B5CB-5962235CC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MANO SAUGIAI KELIONEI- SVARBŪS KELIO ŽENKLAI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41F5A4C-340A-4434-ADBF-8B3A5FD05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1918" y="5066854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Alytaus lopšelis- darželis „Saulutė“</a:t>
            </a:r>
          </a:p>
          <a:p>
            <a:pPr algn="l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PUG „Pelėdžiukų“ komanda</a:t>
            </a:r>
          </a:p>
          <a:p>
            <a:pPr algn="l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Mokytojos: Aušra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Zumienė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Violeta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Kartanienė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3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07EF478-A00C-47E4-9F9A-D7CDD994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PRISIMINĖME KAIP SAUGIAI ELGTIS KELIAUJANT VADOVAUJANTIS KELIO ŽENKLAIS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34FAFF1D-6C71-4571-9B1F-3D6E4F554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9757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08D1EF2-99BA-4E8B-9EF0-178C4DF87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7" y="1702292"/>
            <a:ext cx="5652117" cy="423908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E02D116-9AD3-4392-B51B-2BA1934F8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54" y="1702292"/>
            <a:ext cx="5652117" cy="42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862B4EE-3241-40DA-B3B4-94ED46DCF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96" y="1839897"/>
            <a:ext cx="5533747" cy="415031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AB25D14-54B6-4622-A848-D85AEC56D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9" y="1839897"/>
            <a:ext cx="5530789" cy="41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4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BED5CF17-5527-4F75-9CFC-D77D4A47B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90" y="402642"/>
            <a:ext cx="8082819" cy="60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8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5E85BD0-1153-486F-AD86-14F109E6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SAUGUS ELGESYS GATVĖJE MUS SKATINA BŪTI ATSAKINGAIS IR KULTŪRINGAIS EISMO DALYVIAIS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F1DCD5B-809E-4DCA-8592-6012B959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17" y="1842872"/>
            <a:ext cx="6209631" cy="46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008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43</Words>
  <Application>Microsoft Office PowerPoint</Application>
  <PresentationFormat>Plačiaekranė</PresentationFormat>
  <Paragraphs>6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„Office“ tema</vt:lpstr>
      <vt:lpstr>MANO SAUGIAI KELIONEI- SVARBŪS KELIO ŽENKLAI</vt:lpstr>
      <vt:lpstr>PRISIMINĖME KAIP SAUGIAI ELGTIS KELIAUJANT VADOVAUJANTIS KELIO ŽENKLAIS</vt:lpstr>
      <vt:lpstr>„PowerPoint“ pateiktis</vt:lpstr>
      <vt:lpstr>„PowerPoint“ pateiktis</vt:lpstr>
      <vt:lpstr>„PowerPoint“ pateiktis</vt:lpstr>
      <vt:lpstr>SAUGUS ELGESYS GATVĖJE MUS SKATINA BŪTI ATSAKINGAIS IR KULTŪRINGAIS EISMO DALYVIAIS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 SAUGIAI KELIONEI- SVARBŪS KELIO ŽENKLAI</dc:title>
  <dc:creator>PC</dc:creator>
  <cp:lastModifiedBy>PC</cp:lastModifiedBy>
  <cp:revision>3</cp:revision>
  <dcterms:created xsi:type="dcterms:W3CDTF">2023-12-01T08:22:31Z</dcterms:created>
  <dcterms:modified xsi:type="dcterms:W3CDTF">2023-12-01T08:35:45Z</dcterms:modified>
</cp:coreProperties>
</file>