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4" r:id="rId5"/>
    <p:sldId id="313" r:id="rId6"/>
    <p:sldId id="314" r:id="rId7"/>
    <p:sldId id="316" r:id="rId8"/>
    <p:sldId id="315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4" y="2790825"/>
            <a:ext cx="8677275" cy="521802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"Nerauk, neskink, neplėšk, žmogau, esi tos pačios gamtos dalis".</a:t>
            </a:r>
            <a:b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Dr. Eugenija </a:t>
            </a:r>
            <a:r>
              <a:rPr lang="lt-LT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Šimkūnaitė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699" y="3998231"/>
            <a:ext cx="5061343" cy="11768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Šiaulių Petro Avižonio ugdymo centras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2023m. 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Nykštukų“ grupės vaikai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A75A8F-15BC-2505-0BC1-D147C291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285999"/>
            <a:ext cx="4286250" cy="22860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Atliekant pavasarinius daržo darbus, žemėse rastas kaštonas</a:t>
            </a:r>
            <a:r>
              <a:rPr lang="lt-L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E30A6C71-39A5-F48D-DAAC-C6EE763B1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05326"/>
            <a:ext cx="3925527" cy="5647347"/>
          </a:xfrm>
        </p:spPr>
      </p:pic>
    </p:spTree>
    <p:extLst>
      <p:ext uri="{BB962C8B-B14F-4D97-AF65-F5344CB8AC3E}">
        <p14:creationId xmlns:p14="http://schemas.microsoft.com/office/powerpoint/2010/main" val="11741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48EDFE-4EC5-8EAC-2847-7FCFB5B4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942975"/>
            <a:ext cx="3162299" cy="5048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Pasodintas kaštonas ugdymo centro kiemelyje. Stebimas, jo augimas, laukiamas rezultatas.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5891110-FF86-23A3-F29D-C483E4932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760" y="1343024"/>
            <a:ext cx="3591510" cy="4791075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A9883D9-BA4C-C6FE-692A-98D3C048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460" y="1343024"/>
            <a:ext cx="3591509" cy="47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83C411-A5EB-9A53-91BD-FB587986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143375" cy="53010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Vaikštinėjimas po parką, stebėjimas ir </a:t>
            </a:r>
            <a:r>
              <a:rPr lang="lt-LT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grožėjimąsis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užaugintais medžiais.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A07B24E-4483-B4AB-9294-7887CD537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20700"/>
            <a:ext cx="4362450" cy="5816600"/>
          </a:xfrm>
        </p:spPr>
      </p:pic>
    </p:spTree>
    <p:extLst>
      <p:ext uri="{BB962C8B-B14F-4D97-AF65-F5344CB8AC3E}">
        <p14:creationId xmlns:p14="http://schemas.microsoft.com/office/powerpoint/2010/main" val="97380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384E69-3198-A3CA-5B6C-BA1EF235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58866"/>
            <a:ext cx="3619500" cy="42465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Susipažinimas su medžio kelmu ir jo tyrinėjimas.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CF87E48-8D10-A14D-C731-2F7C87B9D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779" y="455811"/>
            <a:ext cx="4359771" cy="5813028"/>
          </a:xfrm>
        </p:spPr>
      </p:pic>
    </p:spTree>
    <p:extLst>
      <p:ext uri="{BB962C8B-B14F-4D97-AF65-F5344CB8AC3E}">
        <p14:creationId xmlns:p14="http://schemas.microsoft.com/office/powerpoint/2010/main" val="211641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B6F65C-6345-2B50-1D7F-F31A2C59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7" y="864222"/>
            <a:ext cx="2962274" cy="474600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Vaikai</a:t>
            </a:r>
            <a:b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būdami gamtoje gali atsigauti ir atsipalaiduoti: joje gali pailsėti psichologiškai ir emociškai,</a:t>
            </a:r>
            <a:b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pasikrauti daug naujų jėgų, ir sukaupti labai daug teigiamos energijos.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A4D0C83-B436-BBD5-66D6-3565C693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1" y="740396"/>
            <a:ext cx="3800476" cy="5067301"/>
          </a:xfr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649490F-2580-EDDD-188D-513BD857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41" y="1110938"/>
            <a:ext cx="3800475" cy="46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ED9888-A150-24EE-FD19-AB0D1BAF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116574"/>
            <a:ext cx="3533775" cy="439613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Žemės menas. </a:t>
            </a:r>
            <a:b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Meil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 ir pagarba išreikšta  pasitelkus gamtine medžiaga. Vaikams leidžia patirti pažinimo džiaugsmą, ugdyti skaičiavimo įgūdžius, ugdosi smulkioji motorika, </a:t>
            </a:r>
            <a:r>
              <a:rPr lang="lt-LT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vertybines nuostatas būti smalsiam, norėti pažinti aplinką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53380AE-063D-AE60-794A-5938470CB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325" y="642593"/>
            <a:ext cx="7125459" cy="5344094"/>
          </a:xfrm>
        </p:spPr>
      </p:pic>
    </p:spTree>
    <p:extLst>
      <p:ext uri="{BB962C8B-B14F-4D97-AF65-F5344CB8AC3E}">
        <p14:creationId xmlns:p14="http://schemas.microsoft.com/office/powerpoint/2010/main" val="218436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B4C4E09-FBD7-550A-D2B9-0582B566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044"/>
            <a:ext cx="10058400" cy="137160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lt-L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514B650-A711-ED16-AC8A-B8CDF981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88" y="1890369"/>
            <a:ext cx="3581402" cy="4462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073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{A0B759A3-2D8E-4C89-A89C-CE205977A991}tf11531919_win32</Template>
  <TotalTime>337</TotalTime>
  <Words>158</Words>
  <Application>Microsoft Office PowerPoint</Application>
  <PresentationFormat>Plačiaekranė</PresentationFormat>
  <Paragraphs>12</Paragraphs>
  <Slides>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Avenir Next LT Pro</vt:lpstr>
      <vt:lpstr>Avenir Next LT Pro Light</vt:lpstr>
      <vt:lpstr>Calibri</vt:lpstr>
      <vt:lpstr>Garamond</vt:lpstr>
      <vt:lpstr>Times New Roman</vt:lpstr>
      <vt:lpstr>SavonVTI</vt:lpstr>
      <vt:lpstr>"Nerauk, neskink, neplėšk, žmogau, esi tos pačios gamtos dalis".               Dr. Eugenija Šimkūnaitė</vt:lpstr>
      <vt:lpstr>1. Atliekant pavasarinius daržo darbus, žemėse rastas kaštonas.</vt:lpstr>
      <vt:lpstr>2. Pasodintas kaštonas ugdymo centro kiemelyje. Stebimas, jo augimas, laukiamas rezultatas.</vt:lpstr>
      <vt:lpstr>3. Vaikštinėjimas po parką, stebėjimas ir grožėjimąsis užaugintais medžiais.</vt:lpstr>
      <vt:lpstr>4.Susipažinimas su medžio kelmu ir jo tyrinėjimas.</vt:lpstr>
      <vt:lpstr>5. Vaikai būdami gamtoje gali atsigauti ir atsipalaiduoti: joje gali pailsėti psichologiškai ir emociškai, gali pasikrauti daug naujų jėgų, ir sukaupti labai daug teigiamos energijos.</vt:lpstr>
      <vt:lpstr>6.  Žemės menas.  Meilė ir pagarba išreikšta  pasitelkus gamtine medžiaga. Vaikams leidžia patirti pažinimo džiaugsmą, ugdyti skaičiavimo įgūdžius, ugdosi smulkioji motorika,  vertybines nuostatas būti smalsiam, norėti pažinti aplinką.</vt:lpstr>
      <vt:lpstr>                         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"Nerauk, neskink, neplėšk, žmogau, esi tos pačios gamtos dalis".               Dr. Eugenija Šimkūnaitė</dc:title>
  <dc:creator>Kurtinaitytė Urtė</dc:creator>
  <cp:lastModifiedBy>Kurtinaitytė Urtė</cp:lastModifiedBy>
  <cp:revision>4</cp:revision>
  <dcterms:created xsi:type="dcterms:W3CDTF">2023-06-21T07:16:48Z</dcterms:created>
  <dcterms:modified xsi:type="dcterms:W3CDTF">2023-06-28T06:56:08Z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