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Oswald" panose="00000500000000000000" pitchFamily="2" charset="0"/>
      <p:regular r:id="rId16"/>
      <p:bold r:id="rId17"/>
    </p:embeddedFont>
    <p:embeddedFont>
      <p:font typeface="Roboto" panose="02000000000000000000" pitchFamily="2" charset="0"/>
      <p:regular r:id="rId18"/>
      <p:bold r:id="rId19"/>
      <p:italic r:id="rId20"/>
      <p:boldItalic r:id="rId21"/>
    </p:embeddedFont>
    <p:embeddedFont>
      <p:font typeface="Source Code Pro" panose="020B0509030403020204" pitchFamily="49"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1000"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51fc41b002_2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51fc41b002_2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51fc41b002_2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51fc41b002_2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51fc41b002_2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51fc41b002_2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51fc41b002_2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51fc41b002_2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51fc41b002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51fc41b002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51fc41b002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51fc41b002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51fc41b002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51fc41b002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51fc41b002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51fc41b002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51fc41b002_2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51fc41b002_2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51fc41b002_2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51fc41b002_2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51fc41b002_2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51fc41b002_2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51fc41b002_2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51fc41b002_2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10800000">
            <a:off x="4226100" y="2933550"/>
            <a:ext cx="691800" cy="3885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5" y="0"/>
            <a:ext cx="9144000" cy="3124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411175" y="644300"/>
            <a:ext cx="8282400" cy="2109000"/>
          </a:xfrm>
          <a:prstGeom prst="rect">
            <a:avLst/>
          </a:prstGeom>
        </p:spPr>
        <p:txBody>
          <a:bodyPr spcFirstLastPara="1" wrap="square" lIns="91425" tIns="91425" rIns="91425" bIns="91425" anchor="b" anchorCtr="0">
            <a:spAutoFit/>
          </a:bodyPr>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endParaRPr/>
          </a:p>
        </p:txBody>
      </p:sp>
      <p:sp>
        <p:nvSpPr>
          <p:cNvPr id="13" name="Google Shape;13;p2"/>
          <p:cNvSpPr txBox="1">
            <a:spLocks noGrp="1"/>
          </p:cNvSpPr>
          <p:nvPr>
            <p:ph type="subTitle" idx="1"/>
          </p:nvPr>
        </p:nvSpPr>
        <p:spPr>
          <a:xfrm>
            <a:off x="411175" y="3398250"/>
            <a:ext cx="8282400" cy="1260600"/>
          </a:xfrm>
          <a:prstGeom prst="rect">
            <a:avLst/>
          </a:prstGeom>
        </p:spPr>
        <p:txBody>
          <a:bodyPr spcFirstLastPara="1" wrap="square" lIns="91425" tIns="91425" rIns="91425" bIns="91425" anchor="ctr" anchorCtr="0">
            <a:spAutoFit/>
          </a:bodyPr>
          <a:lstStyle>
            <a:lvl1pPr lvl="0" algn="ctr">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a:endParaRPr/>
          </a:p>
        </p:txBody>
      </p:sp>
      <p:sp>
        <p:nvSpPr>
          <p:cNvPr id="14" name="Google Shape;14;p2"/>
          <p:cNvSpPr txBox="1">
            <a:spLocks noGrp="1"/>
          </p:cNvSpPr>
          <p:nvPr>
            <p:ph type="sldNum" idx="12"/>
          </p:nvPr>
        </p:nvSpPr>
        <p:spPr>
          <a:xfrm>
            <a:off x="8472458" y="4663217"/>
            <a:ext cx="548700" cy="338700"/>
          </a:xfrm>
          <a:prstGeom prst="rect">
            <a:avLst/>
          </a:prstGeom>
        </p:spPr>
        <p:txBody>
          <a:bodyPr spcFirstLastPara="1" wrap="square" lIns="91425" tIns="91425" rIns="91425" bIns="91425" anchor="ctr" anchorCtr="0">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38700"/>
          </a:xfrm>
          <a:prstGeom prst="rect">
            <a:avLst/>
          </a:prstGeom>
        </p:spPr>
        <p:txBody>
          <a:bodyPr spcFirstLastPara="1" wrap="square" lIns="91425" tIns="91425" rIns="91425" bIns="91425" anchor="ctr" anchorCtr="0">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a:off x="0" y="1567350"/>
            <a:ext cx="9144000" cy="2008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430800" y="1889700"/>
            <a:ext cx="8282400" cy="1516500"/>
          </a:xfrm>
          <a:prstGeom prst="rect">
            <a:avLst/>
          </a:prstGeom>
        </p:spPr>
        <p:txBody>
          <a:bodyPr spcFirstLastPara="1" wrap="square" lIns="91425" tIns="91425" rIns="91425" bIns="91425" anchor="ctr" anchorCtr="0">
            <a:sp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endParaRPr/>
          </a:p>
        </p:txBody>
      </p:sp>
      <p:sp>
        <p:nvSpPr>
          <p:cNvPr id="18" name="Google Shape;18;p3"/>
          <p:cNvSpPr txBox="1">
            <a:spLocks noGrp="1"/>
          </p:cNvSpPr>
          <p:nvPr>
            <p:ph type="sldNum" idx="12"/>
          </p:nvPr>
        </p:nvSpPr>
        <p:spPr>
          <a:xfrm>
            <a:off x="8472458" y="4663217"/>
            <a:ext cx="548700" cy="338700"/>
          </a:xfrm>
          <a:prstGeom prst="rect">
            <a:avLst/>
          </a:prstGeom>
        </p:spPr>
        <p:txBody>
          <a:bodyPr spcFirstLastPara="1" wrap="square" lIns="91425" tIns="91425" rIns="91425" bIns="91425" anchor="ctr" anchorCtr="0">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cxnSp>
        <p:nvCxnSpPr>
          <p:cNvPr id="20" name="Google Shape;20;p4"/>
          <p:cNvCxnSpPr/>
          <p:nvPr/>
        </p:nvCxnSpPr>
        <p:spPr>
          <a:xfrm>
            <a:off x="429200" y="1275577"/>
            <a:ext cx="614100" cy="0"/>
          </a:xfrm>
          <a:prstGeom prst="straightConnector1">
            <a:avLst/>
          </a:prstGeom>
          <a:noFill/>
          <a:ln w="19050" cap="flat" cmpd="sng">
            <a:solidFill>
              <a:schemeClr val="dk2"/>
            </a:solidFill>
            <a:prstDash val="lgDash"/>
            <a:round/>
            <a:headEnd type="none" w="sm" len="sm"/>
            <a:tailEnd type="none" w="sm" len="sm"/>
          </a:ln>
        </p:spPr>
      </p:cxnSp>
      <p:sp>
        <p:nvSpPr>
          <p:cNvPr id="21" name="Google Shape;21;p4"/>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sp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sp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72458" y="4663217"/>
            <a:ext cx="548700" cy="338700"/>
          </a:xfrm>
          <a:prstGeom prst="rect">
            <a:avLst/>
          </a:prstGeom>
        </p:spPr>
        <p:txBody>
          <a:bodyPr spcFirstLastPara="1" wrap="square" lIns="91425" tIns="91425" rIns="91425" bIns="91425" anchor="ctr" anchorCtr="0">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cxnSp>
        <p:nvCxnSpPr>
          <p:cNvPr id="25" name="Google Shape;25;p5"/>
          <p:cNvCxnSpPr/>
          <p:nvPr/>
        </p:nvCxnSpPr>
        <p:spPr>
          <a:xfrm>
            <a:off x="429200" y="1275577"/>
            <a:ext cx="614100" cy="0"/>
          </a:xfrm>
          <a:prstGeom prst="straightConnector1">
            <a:avLst/>
          </a:prstGeom>
          <a:noFill/>
          <a:ln w="19050" cap="flat" cmpd="sng">
            <a:solidFill>
              <a:schemeClr val="dk2"/>
            </a:solidFill>
            <a:prstDash val="lgDash"/>
            <a:round/>
            <a:headEnd type="none" w="sm" len="sm"/>
            <a:tailEnd type="none" w="sm" len="sm"/>
          </a:ln>
        </p:spPr>
      </p:cxnSp>
      <p:sp>
        <p:nvSpPr>
          <p:cNvPr id="26" name="Google Shape;26;p5"/>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sp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7" name="Google Shape;27;p5"/>
          <p:cNvSpPr txBox="1">
            <a:spLocks noGrp="1"/>
          </p:cNvSpPr>
          <p:nvPr>
            <p:ph type="body" idx="1"/>
          </p:nvPr>
        </p:nvSpPr>
        <p:spPr>
          <a:xfrm>
            <a:off x="311700" y="1468825"/>
            <a:ext cx="3999900" cy="3099900"/>
          </a:xfrm>
          <a:prstGeom prst="rect">
            <a:avLst/>
          </a:prstGeom>
        </p:spPr>
        <p:txBody>
          <a:bodyPr spcFirstLastPara="1" wrap="square" lIns="91425" tIns="91425" rIns="91425" bIns="91425" anchor="t" anchorCtr="0">
            <a:sp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body" idx="2"/>
          </p:nvPr>
        </p:nvSpPr>
        <p:spPr>
          <a:xfrm>
            <a:off x="4832400" y="1468825"/>
            <a:ext cx="3999900" cy="3099900"/>
          </a:xfrm>
          <a:prstGeom prst="rect">
            <a:avLst/>
          </a:prstGeom>
        </p:spPr>
        <p:txBody>
          <a:bodyPr spcFirstLastPara="1" wrap="square" lIns="91425" tIns="91425" rIns="91425" bIns="91425" anchor="t" anchorCtr="0">
            <a:sp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38700"/>
          </a:xfrm>
          <a:prstGeom prst="rect">
            <a:avLst/>
          </a:prstGeom>
        </p:spPr>
        <p:txBody>
          <a:bodyPr spcFirstLastPara="1" wrap="square" lIns="91425" tIns="91425" rIns="91425" bIns="91425" anchor="ctr" anchorCtr="0">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sp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2" name="Google Shape;32;p6"/>
          <p:cNvSpPr txBox="1">
            <a:spLocks noGrp="1"/>
          </p:cNvSpPr>
          <p:nvPr>
            <p:ph type="sldNum" idx="12"/>
          </p:nvPr>
        </p:nvSpPr>
        <p:spPr>
          <a:xfrm>
            <a:off x="8472458" y="4663217"/>
            <a:ext cx="548700" cy="338700"/>
          </a:xfrm>
          <a:prstGeom prst="rect">
            <a:avLst/>
          </a:prstGeom>
        </p:spPr>
        <p:txBody>
          <a:bodyPr spcFirstLastPara="1" wrap="square" lIns="91425" tIns="91425" rIns="91425" bIns="91425" anchor="ctr" anchorCtr="0">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cxnSp>
        <p:nvCxnSpPr>
          <p:cNvPr id="34" name="Google Shape;34;p7"/>
          <p:cNvCxnSpPr/>
          <p:nvPr/>
        </p:nvCxnSpPr>
        <p:spPr>
          <a:xfrm>
            <a:off x="418675" y="1457787"/>
            <a:ext cx="614100" cy="0"/>
          </a:xfrm>
          <a:prstGeom prst="straightConnector1">
            <a:avLst/>
          </a:prstGeom>
          <a:noFill/>
          <a:ln w="19050" cap="flat" cmpd="sng">
            <a:solidFill>
              <a:schemeClr val="dk2"/>
            </a:solidFill>
            <a:prstDash val="lgDash"/>
            <a:round/>
            <a:headEnd type="none" w="sm" len="sm"/>
            <a:tailEnd type="none" w="sm" len="sm"/>
          </a:ln>
        </p:spPr>
      </p:cxnSp>
      <p:sp>
        <p:nvSpPr>
          <p:cNvPr id="35" name="Google Shape;35;p7"/>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sp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Google Shape;36;p7"/>
          <p:cNvSpPr txBox="1">
            <a:spLocks noGrp="1"/>
          </p:cNvSpPr>
          <p:nvPr>
            <p:ph type="body" idx="1"/>
          </p:nvPr>
        </p:nvSpPr>
        <p:spPr>
          <a:xfrm>
            <a:off x="311700" y="1618204"/>
            <a:ext cx="2808000" cy="29508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7"/>
          <p:cNvSpPr txBox="1">
            <a:spLocks noGrp="1"/>
          </p:cNvSpPr>
          <p:nvPr>
            <p:ph type="sldNum" idx="12"/>
          </p:nvPr>
        </p:nvSpPr>
        <p:spPr>
          <a:xfrm>
            <a:off x="8472458" y="4663217"/>
            <a:ext cx="548700" cy="338700"/>
          </a:xfrm>
          <a:prstGeom prst="rect">
            <a:avLst/>
          </a:prstGeom>
        </p:spPr>
        <p:txBody>
          <a:bodyPr spcFirstLastPara="1" wrap="square" lIns="91425" tIns="91425" rIns="91425" bIns="91425" anchor="ctr" anchorCtr="0">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490250" y="528900"/>
            <a:ext cx="5678100" cy="4085700"/>
          </a:xfrm>
          <a:prstGeom prst="rect">
            <a:avLst/>
          </a:prstGeom>
        </p:spPr>
        <p:txBody>
          <a:bodyPr spcFirstLastPara="1" wrap="square" lIns="91425" tIns="91425" rIns="91425" bIns="91425" anchor="ctr" anchorCtr="0">
            <a:spAutoFit/>
          </a:bodyPr>
          <a:lstStyle>
            <a:lvl1pPr lvl="0">
              <a:spcBef>
                <a:spcPts val="0"/>
              </a:spcBef>
              <a:spcAft>
                <a:spcPts val="0"/>
              </a:spcAft>
              <a:buClr>
                <a:schemeClr val="lt1"/>
              </a:buClr>
              <a:buSzPts val="5400"/>
              <a:buNone/>
              <a:defRPr sz="5400">
                <a:solidFill>
                  <a:schemeClr val="lt1"/>
                </a:solidFill>
              </a:defRPr>
            </a:lvl1pPr>
            <a:lvl2pPr lvl="1">
              <a:spcBef>
                <a:spcPts val="0"/>
              </a:spcBef>
              <a:spcAft>
                <a:spcPts val="0"/>
              </a:spcAft>
              <a:buClr>
                <a:schemeClr val="lt1"/>
              </a:buClr>
              <a:buSzPts val="5400"/>
              <a:buNone/>
              <a:defRPr sz="5400">
                <a:solidFill>
                  <a:schemeClr val="lt1"/>
                </a:solidFill>
              </a:defRPr>
            </a:lvl2pPr>
            <a:lvl3pPr lvl="2">
              <a:spcBef>
                <a:spcPts val="0"/>
              </a:spcBef>
              <a:spcAft>
                <a:spcPts val="0"/>
              </a:spcAft>
              <a:buClr>
                <a:schemeClr val="lt1"/>
              </a:buClr>
              <a:buSzPts val="5400"/>
              <a:buNone/>
              <a:defRPr sz="5400">
                <a:solidFill>
                  <a:schemeClr val="lt1"/>
                </a:solidFill>
              </a:defRPr>
            </a:lvl3pPr>
            <a:lvl4pPr lvl="3">
              <a:spcBef>
                <a:spcPts val="0"/>
              </a:spcBef>
              <a:spcAft>
                <a:spcPts val="0"/>
              </a:spcAft>
              <a:buClr>
                <a:schemeClr val="lt1"/>
              </a:buClr>
              <a:buSzPts val="5400"/>
              <a:buNone/>
              <a:defRPr sz="5400">
                <a:solidFill>
                  <a:schemeClr val="lt1"/>
                </a:solidFill>
              </a:defRPr>
            </a:lvl4pPr>
            <a:lvl5pPr lvl="4">
              <a:spcBef>
                <a:spcPts val="0"/>
              </a:spcBef>
              <a:spcAft>
                <a:spcPts val="0"/>
              </a:spcAft>
              <a:buClr>
                <a:schemeClr val="lt1"/>
              </a:buClr>
              <a:buSzPts val="5400"/>
              <a:buNone/>
              <a:defRPr sz="5400">
                <a:solidFill>
                  <a:schemeClr val="lt1"/>
                </a:solidFill>
              </a:defRPr>
            </a:lvl5pPr>
            <a:lvl6pPr lvl="5">
              <a:spcBef>
                <a:spcPts val="0"/>
              </a:spcBef>
              <a:spcAft>
                <a:spcPts val="0"/>
              </a:spcAft>
              <a:buClr>
                <a:schemeClr val="lt1"/>
              </a:buClr>
              <a:buSzPts val="5400"/>
              <a:buNone/>
              <a:defRPr sz="5400">
                <a:solidFill>
                  <a:schemeClr val="lt1"/>
                </a:solidFill>
              </a:defRPr>
            </a:lvl6pPr>
            <a:lvl7pPr lvl="6">
              <a:spcBef>
                <a:spcPts val="0"/>
              </a:spcBef>
              <a:spcAft>
                <a:spcPts val="0"/>
              </a:spcAft>
              <a:buClr>
                <a:schemeClr val="lt1"/>
              </a:buClr>
              <a:buSzPts val="5400"/>
              <a:buNone/>
              <a:defRPr sz="5400">
                <a:solidFill>
                  <a:schemeClr val="lt1"/>
                </a:solidFill>
              </a:defRPr>
            </a:lvl7pPr>
            <a:lvl8pPr lvl="7">
              <a:spcBef>
                <a:spcPts val="0"/>
              </a:spcBef>
              <a:spcAft>
                <a:spcPts val="0"/>
              </a:spcAft>
              <a:buClr>
                <a:schemeClr val="lt1"/>
              </a:buClr>
              <a:buSzPts val="5400"/>
              <a:buNone/>
              <a:defRPr sz="5400">
                <a:solidFill>
                  <a:schemeClr val="lt1"/>
                </a:solidFill>
              </a:defRPr>
            </a:lvl8pPr>
            <a:lvl9pPr lvl="8">
              <a:spcBef>
                <a:spcPts val="0"/>
              </a:spcBef>
              <a:spcAft>
                <a:spcPts val="0"/>
              </a:spcAft>
              <a:buClr>
                <a:schemeClr val="lt1"/>
              </a:buClr>
              <a:buSzPts val="5400"/>
              <a:buNone/>
              <a:defRPr sz="5400">
                <a:solidFill>
                  <a:schemeClr val="lt1"/>
                </a:solidFill>
              </a:defRPr>
            </a:lvl9pPr>
          </a:lstStyle>
          <a:p>
            <a:endParaRPr/>
          </a:p>
        </p:txBody>
      </p:sp>
      <p:sp>
        <p:nvSpPr>
          <p:cNvPr id="40" name="Google Shape;40;p8"/>
          <p:cNvSpPr txBox="1">
            <a:spLocks noGrp="1"/>
          </p:cNvSpPr>
          <p:nvPr>
            <p:ph type="sldNum" idx="12"/>
          </p:nvPr>
        </p:nvSpPr>
        <p:spPr>
          <a:xfrm>
            <a:off x="8472458" y="4663217"/>
            <a:ext cx="548700" cy="338700"/>
          </a:xfrm>
          <a:prstGeom prst="rect">
            <a:avLst/>
          </a:prstGeom>
        </p:spPr>
        <p:txBody>
          <a:bodyPr spcFirstLastPara="1" wrap="square" lIns="91425" tIns="91425" rIns="91425" bIns="91425" anchor="ctr" anchorCtr="0">
            <a:sp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175"/>
            <a:ext cx="4572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577200" cy="0"/>
          </a:xfrm>
          <a:prstGeom prst="straightConnector1">
            <a:avLst/>
          </a:prstGeom>
          <a:noFill/>
          <a:ln w="19050" cap="flat" cmpd="sng">
            <a:solidFill>
              <a:schemeClr val="dk1"/>
            </a:solidFill>
            <a:prstDash val="lgDash"/>
            <a:round/>
            <a:headEnd type="none" w="sm" len="sm"/>
            <a:tailEnd type="none" w="sm" len="sm"/>
          </a:ln>
        </p:spPr>
      </p:cxnSp>
      <p:sp>
        <p:nvSpPr>
          <p:cNvPr id="44" name="Google Shape;44;p9"/>
          <p:cNvSpPr txBox="1">
            <a:spLocks noGrp="1"/>
          </p:cNvSpPr>
          <p:nvPr>
            <p:ph type="title"/>
          </p:nvPr>
        </p:nvSpPr>
        <p:spPr>
          <a:xfrm>
            <a:off x="265500" y="1078750"/>
            <a:ext cx="4045200" cy="1789200"/>
          </a:xfrm>
          <a:prstGeom prst="rect">
            <a:avLst/>
          </a:prstGeom>
        </p:spPr>
        <p:txBody>
          <a:bodyPr spcFirstLastPara="1" wrap="square" lIns="91425" tIns="91425" rIns="91425" bIns="91425" anchor="b" anchorCtr="0">
            <a:spAutoFit/>
          </a:bodyPr>
          <a:lstStyle>
            <a:lvl1pPr lvl="0" algn="ctr">
              <a:spcBef>
                <a:spcPts val="0"/>
              </a:spcBef>
              <a:spcAft>
                <a:spcPts val="0"/>
              </a:spcAft>
              <a:buClr>
                <a:schemeClr val="lt1"/>
              </a:buClr>
              <a:buSzPts val="4600"/>
              <a:buNone/>
              <a:defRPr sz="4600">
                <a:solidFill>
                  <a:schemeClr val="lt1"/>
                </a:solidFill>
              </a:defRPr>
            </a:lvl1pPr>
            <a:lvl2pPr lvl="1" algn="ctr">
              <a:spcBef>
                <a:spcPts val="0"/>
              </a:spcBef>
              <a:spcAft>
                <a:spcPts val="0"/>
              </a:spcAft>
              <a:buClr>
                <a:schemeClr val="lt1"/>
              </a:buClr>
              <a:buSzPts val="4600"/>
              <a:buNone/>
              <a:defRPr sz="4600">
                <a:solidFill>
                  <a:schemeClr val="lt1"/>
                </a:solidFill>
              </a:defRPr>
            </a:lvl2pPr>
            <a:lvl3pPr lvl="2" algn="ctr">
              <a:spcBef>
                <a:spcPts val="0"/>
              </a:spcBef>
              <a:spcAft>
                <a:spcPts val="0"/>
              </a:spcAft>
              <a:buClr>
                <a:schemeClr val="lt1"/>
              </a:buClr>
              <a:buSzPts val="4600"/>
              <a:buNone/>
              <a:defRPr sz="4600">
                <a:solidFill>
                  <a:schemeClr val="lt1"/>
                </a:solidFill>
              </a:defRPr>
            </a:lvl3pPr>
            <a:lvl4pPr lvl="3" algn="ctr">
              <a:spcBef>
                <a:spcPts val="0"/>
              </a:spcBef>
              <a:spcAft>
                <a:spcPts val="0"/>
              </a:spcAft>
              <a:buClr>
                <a:schemeClr val="lt1"/>
              </a:buClr>
              <a:buSzPts val="4600"/>
              <a:buNone/>
              <a:defRPr sz="4600">
                <a:solidFill>
                  <a:schemeClr val="lt1"/>
                </a:solidFill>
              </a:defRPr>
            </a:lvl4pPr>
            <a:lvl5pPr lvl="4" algn="ctr">
              <a:spcBef>
                <a:spcPts val="0"/>
              </a:spcBef>
              <a:spcAft>
                <a:spcPts val="0"/>
              </a:spcAft>
              <a:buClr>
                <a:schemeClr val="lt1"/>
              </a:buClr>
              <a:buSzPts val="4600"/>
              <a:buNone/>
              <a:defRPr sz="4600">
                <a:solidFill>
                  <a:schemeClr val="lt1"/>
                </a:solidFill>
              </a:defRPr>
            </a:lvl5pPr>
            <a:lvl6pPr lvl="5" algn="ctr">
              <a:spcBef>
                <a:spcPts val="0"/>
              </a:spcBef>
              <a:spcAft>
                <a:spcPts val="0"/>
              </a:spcAft>
              <a:buClr>
                <a:schemeClr val="lt1"/>
              </a:buClr>
              <a:buSzPts val="4600"/>
              <a:buNone/>
              <a:defRPr sz="4600">
                <a:solidFill>
                  <a:schemeClr val="lt1"/>
                </a:solidFill>
              </a:defRPr>
            </a:lvl6pPr>
            <a:lvl7pPr lvl="6" algn="ctr">
              <a:spcBef>
                <a:spcPts val="0"/>
              </a:spcBef>
              <a:spcAft>
                <a:spcPts val="0"/>
              </a:spcAft>
              <a:buClr>
                <a:schemeClr val="lt1"/>
              </a:buClr>
              <a:buSzPts val="4600"/>
              <a:buNone/>
              <a:defRPr sz="4600">
                <a:solidFill>
                  <a:schemeClr val="lt1"/>
                </a:solidFill>
              </a:defRPr>
            </a:lvl7pPr>
            <a:lvl8pPr lvl="7" algn="ctr">
              <a:spcBef>
                <a:spcPts val="0"/>
              </a:spcBef>
              <a:spcAft>
                <a:spcPts val="0"/>
              </a:spcAft>
              <a:buClr>
                <a:schemeClr val="lt1"/>
              </a:buClr>
              <a:buSzPts val="4600"/>
              <a:buNone/>
              <a:defRPr sz="4600">
                <a:solidFill>
                  <a:schemeClr val="lt1"/>
                </a:solidFill>
              </a:defRPr>
            </a:lvl8pPr>
            <a:lvl9pPr lvl="8" algn="ctr">
              <a:spcBef>
                <a:spcPts val="0"/>
              </a:spcBef>
              <a:spcAft>
                <a:spcPts val="0"/>
              </a:spcAft>
              <a:buClr>
                <a:schemeClr val="lt1"/>
              </a:buClr>
              <a:buSzPts val="4600"/>
              <a:buNone/>
              <a:defRPr sz="4600">
                <a:solidFill>
                  <a:schemeClr val="lt1"/>
                </a:solidFill>
              </a:defRPr>
            </a:lvl9pPr>
          </a:lstStyle>
          <a:p>
            <a:endParaRPr/>
          </a:p>
        </p:txBody>
      </p:sp>
      <p:sp>
        <p:nvSpPr>
          <p:cNvPr id="45" name="Google Shape;45;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spAutoFit/>
          </a:bodyPr>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sp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7" name="Google Shape;47;p9"/>
          <p:cNvSpPr txBox="1">
            <a:spLocks noGrp="1"/>
          </p:cNvSpPr>
          <p:nvPr>
            <p:ph type="sldNum" idx="12"/>
          </p:nvPr>
        </p:nvSpPr>
        <p:spPr>
          <a:xfrm>
            <a:off x="8472458" y="4663217"/>
            <a:ext cx="548700" cy="338700"/>
          </a:xfrm>
          <a:prstGeom prst="rect">
            <a:avLst/>
          </a:prstGeom>
        </p:spPr>
        <p:txBody>
          <a:bodyPr spcFirstLastPara="1" wrap="square" lIns="91425" tIns="91425" rIns="91425" bIns="91425" anchor="ctr" anchorCtr="0">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spAutoFit/>
          </a:bodyPr>
          <a:lstStyle>
            <a:lvl1pPr marL="457200" lvl="0" indent="-228600">
              <a:lnSpc>
                <a:spcPct val="100000"/>
              </a:lnSpc>
              <a:spcBef>
                <a:spcPts val="0"/>
              </a:spcBef>
              <a:spcAft>
                <a:spcPts val="0"/>
              </a:spcAft>
              <a:buSzPts val="2100"/>
              <a:buFont typeface="Oswald"/>
              <a:buNone/>
              <a:defRPr sz="2100">
                <a:latin typeface="Oswald"/>
                <a:ea typeface="Oswald"/>
                <a:cs typeface="Oswald"/>
                <a:sym typeface="Oswald"/>
              </a:defRPr>
            </a:lvl1pPr>
          </a:lstStyle>
          <a:p>
            <a:endParaRPr/>
          </a:p>
        </p:txBody>
      </p:sp>
      <p:sp>
        <p:nvSpPr>
          <p:cNvPr id="50" name="Google Shape;50;p10"/>
          <p:cNvSpPr txBox="1">
            <a:spLocks noGrp="1"/>
          </p:cNvSpPr>
          <p:nvPr>
            <p:ph type="sldNum" idx="12"/>
          </p:nvPr>
        </p:nvSpPr>
        <p:spPr>
          <a:xfrm>
            <a:off x="8472458" y="4663217"/>
            <a:ext cx="548700" cy="338700"/>
          </a:xfrm>
          <a:prstGeom prst="rect">
            <a:avLst/>
          </a:prstGeom>
        </p:spPr>
        <p:txBody>
          <a:bodyPr spcFirstLastPara="1" wrap="square" lIns="91425" tIns="91425" rIns="91425" bIns="91425" anchor="ctr" anchorCtr="0">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dern-writer">
    <p:bg>
      <p:bgPr>
        <a:solidFill>
          <a:srgbClr val="6FA8D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spAutoFit/>
          </a:bodyPr>
          <a:lstStyle>
            <a:lvl1pPr lv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468825"/>
            <a:ext cx="8520600" cy="3099900"/>
          </a:xfrm>
          <a:prstGeom prst="rect">
            <a:avLst/>
          </a:prstGeom>
          <a:noFill/>
          <a:ln>
            <a:noFill/>
          </a:ln>
        </p:spPr>
        <p:txBody>
          <a:bodyPr spcFirstLastPara="1" wrap="square" lIns="91425" tIns="91425" rIns="91425" bIns="91425" anchor="t" anchorCtr="0">
            <a:sp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38700"/>
          </a:xfrm>
          <a:prstGeom prst="rect">
            <a:avLst/>
          </a:prstGeom>
          <a:noFill/>
          <a:ln>
            <a:noFill/>
          </a:ln>
        </p:spPr>
        <p:txBody>
          <a:bodyPr spcFirstLastPara="1" wrap="square" lIns="91425" tIns="91425" rIns="91425" bIns="91425" anchor="ctr" anchorCtr="0">
            <a:spAutoFit/>
          </a:bodyPr>
          <a:lstStyle>
            <a:lvl1pPr lvl="0" algn="r">
              <a:buNone/>
              <a:defRPr sz="1000">
                <a:solidFill>
                  <a:schemeClr val="dk2"/>
                </a:solidFill>
                <a:latin typeface="Source Code Pro"/>
                <a:ea typeface="Source Code Pro"/>
                <a:cs typeface="Source Code Pro"/>
                <a:sym typeface="Source Code Pro"/>
              </a:defRPr>
            </a:lvl1pPr>
            <a:lvl2pPr lvl="1" algn="r">
              <a:buNone/>
              <a:defRPr sz="1000">
                <a:solidFill>
                  <a:schemeClr val="dk2"/>
                </a:solidFill>
                <a:latin typeface="Source Code Pro"/>
                <a:ea typeface="Source Code Pro"/>
                <a:cs typeface="Source Code Pro"/>
                <a:sym typeface="Source Code Pro"/>
              </a:defRPr>
            </a:lvl2pPr>
            <a:lvl3pPr lvl="2" algn="r">
              <a:buNone/>
              <a:defRPr sz="1000">
                <a:solidFill>
                  <a:schemeClr val="dk2"/>
                </a:solidFill>
                <a:latin typeface="Source Code Pro"/>
                <a:ea typeface="Source Code Pro"/>
                <a:cs typeface="Source Code Pro"/>
                <a:sym typeface="Source Code Pro"/>
              </a:defRPr>
            </a:lvl3pPr>
            <a:lvl4pPr lvl="3" algn="r">
              <a:buNone/>
              <a:defRPr sz="1000">
                <a:solidFill>
                  <a:schemeClr val="dk2"/>
                </a:solidFill>
                <a:latin typeface="Source Code Pro"/>
                <a:ea typeface="Source Code Pro"/>
                <a:cs typeface="Source Code Pro"/>
                <a:sym typeface="Source Code Pro"/>
              </a:defRPr>
            </a:lvl4pPr>
            <a:lvl5pPr lvl="4" algn="r">
              <a:buNone/>
              <a:defRPr sz="1000">
                <a:solidFill>
                  <a:schemeClr val="dk2"/>
                </a:solidFill>
                <a:latin typeface="Source Code Pro"/>
                <a:ea typeface="Source Code Pro"/>
                <a:cs typeface="Source Code Pro"/>
                <a:sym typeface="Source Code Pro"/>
              </a:defRPr>
            </a:lvl5pPr>
            <a:lvl6pPr lvl="5" algn="r">
              <a:buNone/>
              <a:defRPr sz="1000">
                <a:solidFill>
                  <a:schemeClr val="dk2"/>
                </a:solidFill>
                <a:latin typeface="Source Code Pro"/>
                <a:ea typeface="Source Code Pro"/>
                <a:cs typeface="Source Code Pro"/>
                <a:sym typeface="Source Code Pro"/>
              </a:defRPr>
            </a:lvl6pPr>
            <a:lvl7pPr lvl="6" algn="r">
              <a:buNone/>
              <a:defRPr sz="1000">
                <a:solidFill>
                  <a:schemeClr val="dk2"/>
                </a:solidFill>
                <a:latin typeface="Source Code Pro"/>
                <a:ea typeface="Source Code Pro"/>
                <a:cs typeface="Source Code Pro"/>
                <a:sym typeface="Source Code Pro"/>
              </a:defRPr>
            </a:lvl7pPr>
            <a:lvl8pPr lvl="7" algn="r">
              <a:buNone/>
              <a:defRPr sz="1000">
                <a:solidFill>
                  <a:schemeClr val="dk2"/>
                </a:solidFill>
                <a:latin typeface="Source Code Pro"/>
                <a:ea typeface="Source Code Pro"/>
                <a:cs typeface="Source Code Pro"/>
                <a:sym typeface="Source Code Pro"/>
              </a:defRPr>
            </a:lvl8pPr>
            <a:lvl9pPr lvl="8" algn="r">
              <a:buNone/>
              <a:defRPr sz="1000">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430800" y="356900"/>
            <a:ext cx="8282400" cy="2339700"/>
          </a:xfrm>
          <a:prstGeom prst="rect">
            <a:avLst/>
          </a:prstGeom>
        </p:spPr>
        <p:txBody>
          <a:bodyPr spcFirstLastPara="1" wrap="square" lIns="91425" tIns="91425" rIns="91425" bIns="91425" anchor="b" anchorCtr="0">
            <a:spAutoFit/>
          </a:bodyPr>
          <a:lstStyle/>
          <a:p>
            <a:pPr marL="0" lvl="0" indent="0" algn="ctr" rtl="0">
              <a:spcBef>
                <a:spcPts val="0"/>
              </a:spcBef>
              <a:spcAft>
                <a:spcPts val="0"/>
              </a:spcAft>
              <a:buNone/>
            </a:pPr>
            <a:r>
              <a:rPr lang="en" sz="3500" dirty="0">
                <a:latin typeface="Roboto"/>
                <a:ea typeface="Roboto"/>
                <a:cs typeface="Roboto"/>
                <a:sym typeface="Roboto"/>
              </a:rPr>
              <a:t>Projektas"Sveikata visus 2023 metus" rugpjūčio mėnesio iššūkis”Nerauk, neskink, neplėšk, žmogau, esi tos pačios gamtos dalis” Dr. Eugenija Šimkūnaitė</a:t>
            </a:r>
            <a:endParaRPr sz="3500" dirty="0">
              <a:latin typeface="Roboto"/>
              <a:ea typeface="Roboto"/>
              <a:cs typeface="Roboto"/>
              <a:sym typeface="Roboto"/>
            </a:endParaRPr>
          </a:p>
        </p:txBody>
      </p:sp>
      <p:sp>
        <p:nvSpPr>
          <p:cNvPr id="63" name="Google Shape;63;p13"/>
          <p:cNvSpPr txBox="1">
            <a:spLocks noGrp="1"/>
          </p:cNvSpPr>
          <p:nvPr>
            <p:ph type="subTitle" idx="1"/>
          </p:nvPr>
        </p:nvSpPr>
        <p:spPr>
          <a:xfrm>
            <a:off x="381425" y="3406721"/>
            <a:ext cx="8282400" cy="1323409"/>
          </a:xfrm>
          <a:prstGeom prst="rect">
            <a:avLst/>
          </a:prstGeom>
        </p:spPr>
        <p:txBody>
          <a:bodyPr spcFirstLastPara="1" wrap="square" lIns="91425" tIns="91425" rIns="91425" bIns="91425" anchor="ctr" anchorCtr="0">
            <a:spAutoFit/>
          </a:bodyPr>
          <a:lstStyle/>
          <a:p>
            <a:pPr marL="0" lvl="0" indent="0" algn="ctr" rtl="0">
              <a:spcBef>
                <a:spcPts val="0"/>
              </a:spcBef>
              <a:spcAft>
                <a:spcPts val="0"/>
              </a:spcAft>
              <a:buNone/>
            </a:pPr>
            <a:r>
              <a:rPr lang="en-US" sz="3200" dirty="0">
                <a:solidFill>
                  <a:schemeClr val="lt1"/>
                </a:solidFill>
              </a:rPr>
              <a:t>KAUNO MARTYNO MAŽVYDO PROGIMNAZIJA</a:t>
            </a:r>
          </a:p>
          <a:p>
            <a:pPr marL="0" lvl="0" indent="0" algn="ctr" rtl="0">
              <a:spcBef>
                <a:spcPts val="0"/>
              </a:spcBef>
              <a:spcAft>
                <a:spcPts val="0"/>
              </a:spcAft>
              <a:buNone/>
            </a:pPr>
            <a:r>
              <a:rPr lang="en-US" sz="2100" dirty="0">
                <a:solidFill>
                  <a:schemeClr val="lt1"/>
                </a:solidFill>
              </a:rPr>
              <a:t>KOMANDA “MAŽVYDIEČIAI” 13-14 METŲ</a:t>
            </a:r>
          </a:p>
          <a:p>
            <a:pPr marL="0" lvl="0" indent="0" algn="ctr" rtl="0">
              <a:spcBef>
                <a:spcPts val="0"/>
              </a:spcBef>
              <a:spcAft>
                <a:spcPts val="0"/>
              </a:spcAft>
              <a:buNone/>
            </a:pPr>
            <a:r>
              <a:rPr lang="en-US" sz="2100" dirty="0">
                <a:solidFill>
                  <a:schemeClr val="lt1"/>
                </a:solidFill>
              </a:rPr>
              <a:t>MOKYTOJA DAIVA SPERSKAITIENĖ</a:t>
            </a:r>
            <a:endParaRPr sz="2100" dirty="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9"/>
        <p:cNvGrpSpPr/>
        <p:nvPr/>
      </p:nvGrpSpPr>
      <p:grpSpPr>
        <a:xfrm>
          <a:off x="0" y="0"/>
          <a:ext cx="0" cy="0"/>
          <a:chOff x="0" y="0"/>
          <a:chExt cx="0" cy="0"/>
        </a:xfrm>
      </p:grpSpPr>
      <p:sp>
        <p:nvSpPr>
          <p:cNvPr id="120" name="Google Shape;120;p22"/>
          <p:cNvSpPr txBox="1">
            <a:spLocks noGrp="1"/>
          </p:cNvSpPr>
          <p:nvPr>
            <p:ph type="title"/>
          </p:nvPr>
        </p:nvSpPr>
        <p:spPr>
          <a:xfrm>
            <a:off x="255600" y="1771350"/>
            <a:ext cx="4045200" cy="1600800"/>
          </a:xfrm>
          <a:prstGeom prst="rect">
            <a:avLst/>
          </a:prstGeom>
        </p:spPr>
        <p:txBody>
          <a:bodyPr spcFirstLastPara="1" wrap="square" lIns="91425" tIns="91425" rIns="91425" bIns="91425" anchor="b" anchorCtr="0">
            <a:spAutoFit/>
          </a:bodyPr>
          <a:lstStyle/>
          <a:p>
            <a:pPr marL="0" lvl="0" indent="0" algn="ctr" rtl="0">
              <a:spcBef>
                <a:spcPts val="0"/>
              </a:spcBef>
              <a:spcAft>
                <a:spcPts val="0"/>
              </a:spcAft>
              <a:buNone/>
            </a:pPr>
            <a:r>
              <a:rPr lang="en"/>
              <a:t>Žmonių vaidmuo gamtoje</a:t>
            </a:r>
            <a:endParaRPr/>
          </a:p>
        </p:txBody>
      </p:sp>
      <p:sp>
        <p:nvSpPr>
          <p:cNvPr id="121" name="Google Shape;121;p22"/>
          <p:cNvSpPr txBox="1">
            <a:spLocks noGrp="1"/>
          </p:cNvSpPr>
          <p:nvPr>
            <p:ph type="body" idx="2"/>
          </p:nvPr>
        </p:nvSpPr>
        <p:spPr>
          <a:xfrm>
            <a:off x="4939500" y="724200"/>
            <a:ext cx="3837000" cy="3648000"/>
          </a:xfrm>
          <a:prstGeom prst="rect">
            <a:avLst/>
          </a:prstGeom>
        </p:spPr>
        <p:txBody>
          <a:bodyPr spcFirstLastPara="1" wrap="square" lIns="91425" tIns="91425" rIns="91425" bIns="91425" anchor="ctr" anchorCtr="0">
            <a:spAutoFit/>
          </a:bodyPr>
          <a:lstStyle/>
          <a:p>
            <a:pPr marL="0" lvl="0" indent="0" algn="l" rtl="0">
              <a:spcBef>
                <a:spcPts val="0"/>
              </a:spcBef>
              <a:spcAft>
                <a:spcPts val="1200"/>
              </a:spcAft>
              <a:buNone/>
            </a:pPr>
            <a:r>
              <a:rPr lang="en"/>
              <a:t>Pripažindami savo vaidmenį gamtoje, galime imtis veiksmų, kad sumažintume neigiamą poveikį ir netgi prisidėtume prie ekosistemos sveikatos. Pavyzdžiui, medžių sodinimas arba buveinių kūrimas laukinei gamtai gali padėti atkurti pažeistas ekosistemas.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311700" y="372500"/>
            <a:ext cx="8520600" cy="646500"/>
          </a:xfrm>
          <a:prstGeom prst="rect">
            <a:avLst/>
          </a:prstGeom>
        </p:spPr>
        <p:txBody>
          <a:bodyPr spcFirstLastPara="1" wrap="square" lIns="91425" tIns="91425" rIns="91425" bIns="91425" anchor="b" anchorCtr="0">
            <a:spAutoFit/>
          </a:bodyPr>
          <a:lstStyle/>
          <a:p>
            <a:pPr marL="0" lvl="0" indent="0" algn="l" rtl="0">
              <a:spcBef>
                <a:spcPts val="0"/>
              </a:spcBef>
              <a:spcAft>
                <a:spcPts val="0"/>
              </a:spcAft>
              <a:buNone/>
            </a:pPr>
            <a:r>
              <a:rPr lang="en">
                <a:solidFill>
                  <a:schemeClr val="lt1"/>
                </a:solidFill>
              </a:rPr>
              <a:t>Būdai gerbti gamtą</a:t>
            </a:r>
            <a:endParaRPr>
              <a:solidFill>
                <a:schemeClr val="lt1"/>
              </a:solidFill>
            </a:endParaRPr>
          </a:p>
        </p:txBody>
      </p:sp>
      <p:sp>
        <p:nvSpPr>
          <p:cNvPr id="127" name="Google Shape;127;p23"/>
          <p:cNvSpPr txBox="1">
            <a:spLocks noGrp="1"/>
          </p:cNvSpPr>
          <p:nvPr>
            <p:ph type="body" idx="1"/>
          </p:nvPr>
        </p:nvSpPr>
        <p:spPr>
          <a:xfrm>
            <a:off x="311700" y="1468825"/>
            <a:ext cx="4764000" cy="26922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a:solidFill>
                  <a:schemeClr val="lt1"/>
                </a:solidFill>
              </a:rPr>
              <a:t>Gerbti gamtą gali būti taip paprasta, kaip palikti natūralias teritorijas netrikdomas ir nepaimti daugiau nei reikia. Žygiuojant ar stovyklaujant svarbu laikytis tam skirtų takų ir nepakenkti augalams ar netrikdyti laukinės gamtos.</a:t>
            </a:r>
            <a:endParaRPr>
              <a:solidFill>
                <a:schemeClr val="lt1"/>
              </a:solidFill>
            </a:endParaRPr>
          </a:p>
        </p:txBody>
      </p:sp>
      <p:pic>
        <p:nvPicPr>
          <p:cNvPr id="128" name="Google Shape;128;p23"/>
          <p:cNvPicPr preferRelativeResize="0"/>
          <p:nvPr/>
        </p:nvPicPr>
        <p:blipFill>
          <a:blip r:embed="rId3">
            <a:alphaModFix/>
          </a:blip>
          <a:stretch>
            <a:fillRect/>
          </a:stretch>
        </p:blipFill>
        <p:spPr>
          <a:xfrm>
            <a:off x="5580900" y="1161475"/>
            <a:ext cx="3123300" cy="3123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2"/>
        <p:cNvGrpSpPr/>
        <p:nvPr/>
      </p:nvGrpSpPr>
      <p:grpSpPr>
        <a:xfrm>
          <a:off x="0" y="0"/>
          <a:ext cx="0" cy="0"/>
          <a:chOff x="0" y="0"/>
          <a:chExt cx="0" cy="0"/>
        </a:xfrm>
      </p:grpSpPr>
      <p:sp>
        <p:nvSpPr>
          <p:cNvPr id="133" name="Google Shape;133;p24"/>
          <p:cNvSpPr txBox="1">
            <a:spLocks noGrp="1"/>
          </p:cNvSpPr>
          <p:nvPr>
            <p:ph type="title"/>
          </p:nvPr>
        </p:nvSpPr>
        <p:spPr>
          <a:xfrm>
            <a:off x="255575" y="1771350"/>
            <a:ext cx="4045200" cy="1600800"/>
          </a:xfrm>
          <a:prstGeom prst="rect">
            <a:avLst/>
          </a:prstGeom>
        </p:spPr>
        <p:txBody>
          <a:bodyPr spcFirstLastPara="1" wrap="square" lIns="91425" tIns="91425" rIns="91425" bIns="91425" anchor="b" anchorCtr="0">
            <a:spAutoFit/>
          </a:bodyPr>
          <a:lstStyle/>
          <a:p>
            <a:pPr marL="0" lvl="0" indent="0" algn="ctr" rtl="0">
              <a:spcBef>
                <a:spcPts val="0"/>
              </a:spcBef>
              <a:spcAft>
                <a:spcPts val="0"/>
              </a:spcAft>
              <a:buNone/>
            </a:pPr>
            <a:r>
              <a:rPr lang="en"/>
              <a:t>Būdai gerbti gamtą</a:t>
            </a:r>
            <a:endParaRPr/>
          </a:p>
        </p:txBody>
      </p:sp>
      <p:sp>
        <p:nvSpPr>
          <p:cNvPr id="134" name="Google Shape;134;p24"/>
          <p:cNvSpPr txBox="1">
            <a:spLocks noGrp="1"/>
          </p:cNvSpPr>
          <p:nvPr>
            <p:ph type="body" idx="2"/>
          </p:nvPr>
        </p:nvSpPr>
        <p:spPr>
          <a:xfrm>
            <a:off x="4939500" y="724200"/>
            <a:ext cx="3837000" cy="3329400"/>
          </a:xfrm>
          <a:prstGeom prst="rect">
            <a:avLst/>
          </a:prstGeom>
        </p:spPr>
        <p:txBody>
          <a:bodyPr spcFirstLastPara="1" wrap="square" lIns="91425" tIns="91425" rIns="91425" bIns="91425" anchor="ctr" anchorCtr="0">
            <a:spAutoFit/>
          </a:bodyPr>
          <a:lstStyle/>
          <a:p>
            <a:pPr marL="0" lvl="0" indent="0" algn="l" rtl="0">
              <a:spcBef>
                <a:spcPts val="0"/>
              </a:spcBef>
              <a:spcAft>
                <a:spcPts val="1200"/>
              </a:spcAft>
              <a:buNone/>
            </a:pPr>
            <a:r>
              <a:rPr lang="en"/>
              <a:t>Kiti būdai gerbti gamtą yra atliekų mažinimas, vandens taupymas ir aplinkai nekenksmingų produktų naudojimas. Atlikdami nedidelius savo kasdieninio gyvenimo pokyčius, galime padaryti daug pokyčių išsaugodami gamtą.</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5"/>
          <p:cNvSpPr txBox="1">
            <a:spLocks noGrp="1"/>
          </p:cNvSpPr>
          <p:nvPr>
            <p:ph type="title"/>
          </p:nvPr>
        </p:nvSpPr>
        <p:spPr>
          <a:xfrm>
            <a:off x="311700" y="372500"/>
            <a:ext cx="8520600" cy="646500"/>
          </a:xfrm>
          <a:prstGeom prst="rect">
            <a:avLst/>
          </a:prstGeom>
        </p:spPr>
        <p:txBody>
          <a:bodyPr spcFirstLastPara="1" wrap="square" lIns="91425" tIns="91425" rIns="91425" bIns="91425" anchor="b" anchorCtr="0">
            <a:spAutoFit/>
          </a:bodyPr>
          <a:lstStyle/>
          <a:p>
            <a:pPr marL="0" lvl="0" indent="0" algn="l" rtl="0">
              <a:spcBef>
                <a:spcPts val="0"/>
              </a:spcBef>
              <a:spcAft>
                <a:spcPts val="0"/>
              </a:spcAft>
              <a:buNone/>
            </a:pPr>
            <a:r>
              <a:rPr lang="en">
                <a:solidFill>
                  <a:schemeClr val="lt1"/>
                </a:solidFill>
              </a:rPr>
              <a:t>Išvada</a:t>
            </a:r>
            <a:endParaRPr>
              <a:solidFill>
                <a:schemeClr val="lt1"/>
              </a:solidFill>
            </a:endParaRPr>
          </a:p>
        </p:txBody>
      </p:sp>
      <p:sp>
        <p:nvSpPr>
          <p:cNvPr id="140" name="Google Shape;140;p25"/>
          <p:cNvSpPr txBox="1">
            <a:spLocks noGrp="1"/>
          </p:cNvSpPr>
          <p:nvPr>
            <p:ph type="body" idx="1"/>
          </p:nvPr>
        </p:nvSpPr>
        <p:spPr>
          <a:xfrm>
            <a:off x="311700" y="1468825"/>
            <a:ext cx="8520600" cy="28461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rPr>
              <a:t>Apibendrinant, pagarba gamtai yra labai svarbi visų gyvų būtybių gerovei šioje planetoje. Pripažindami savo vaidmenį ekosistemoje ir imdamiesi veiksmų, kad sumažintume neigiamą poveikį, galime užtikrinti geresnę ateitį sau ir ateities kartoms.</a:t>
            </a:r>
            <a:endParaRPr>
              <a:solidFill>
                <a:schemeClr val="lt1"/>
              </a:solidFill>
            </a:endParaRPr>
          </a:p>
          <a:p>
            <a:pPr marL="0" lvl="0" indent="0" algn="l" rtl="0">
              <a:spcBef>
                <a:spcPts val="1200"/>
              </a:spcBef>
              <a:spcAft>
                <a:spcPts val="1200"/>
              </a:spcAft>
              <a:buNone/>
            </a:pPr>
            <a:r>
              <a:rPr lang="en">
                <a:solidFill>
                  <a:schemeClr val="lt1"/>
                </a:solidFill>
              </a:rPr>
              <a:t>Dirbkime kartu, kad išsaugotume gamtos pasaulį ir visą jo grožį. Atminkite, kad mes nesame aukščiau gamtos, o veikiau jos dalis. Elkimės su ja nusipelnusios pagarbos.</a:t>
            </a: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311700" y="372500"/>
            <a:ext cx="8520600" cy="76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800">
                <a:solidFill>
                  <a:schemeClr val="lt1"/>
                </a:solidFill>
              </a:rPr>
              <a:t>Turinys </a:t>
            </a:r>
            <a:endParaRPr sz="3800">
              <a:solidFill>
                <a:schemeClr val="lt1"/>
              </a:solidFill>
            </a:endParaRPr>
          </a:p>
        </p:txBody>
      </p:sp>
      <p:sp>
        <p:nvSpPr>
          <p:cNvPr id="69" name="Google Shape;69;p14"/>
          <p:cNvSpPr txBox="1">
            <a:spLocks noGrp="1"/>
          </p:cNvSpPr>
          <p:nvPr>
            <p:ph type="body" idx="1"/>
          </p:nvPr>
        </p:nvSpPr>
        <p:spPr>
          <a:xfrm>
            <a:off x="311700" y="1468825"/>
            <a:ext cx="8520600" cy="3301500"/>
          </a:xfrm>
          <a:prstGeom prst="rect">
            <a:avLst/>
          </a:prstGeom>
        </p:spPr>
        <p:txBody>
          <a:bodyPr spcFirstLastPara="1" wrap="square" lIns="91425" tIns="91425" rIns="91425" bIns="91425" anchor="t" anchorCtr="0">
            <a:spAutoFit/>
          </a:bodyPr>
          <a:lstStyle/>
          <a:p>
            <a:pPr marL="457200" lvl="0" indent="-419100" algn="l" rtl="0">
              <a:lnSpc>
                <a:spcPct val="115000"/>
              </a:lnSpc>
              <a:spcBef>
                <a:spcPts val="0"/>
              </a:spcBef>
              <a:spcAft>
                <a:spcPts val="0"/>
              </a:spcAft>
              <a:buClr>
                <a:schemeClr val="lt1"/>
              </a:buClr>
              <a:buSzPts val="3000"/>
              <a:buFont typeface="Oswald"/>
              <a:buChar char="●"/>
            </a:pPr>
            <a:r>
              <a:rPr lang="en" sz="3000">
                <a:solidFill>
                  <a:schemeClr val="lt1"/>
                </a:solidFill>
                <a:latin typeface="Oswald"/>
                <a:ea typeface="Oswald"/>
                <a:cs typeface="Oswald"/>
                <a:sym typeface="Oswald"/>
              </a:rPr>
              <a:t>Įvadas</a:t>
            </a:r>
            <a:endParaRPr sz="3000">
              <a:solidFill>
                <a:schemeClr val="lt1"/>
              </a:solidFill>
              <a:latin typeface="Oswald"/>
              <a:ea typeface="Oswald"/>
              <a:cs typeface="Oswald"/>
              <a:sym typeface="Oswald"/>
            </a:endParaRPr>
          </a:p>
          <a:p>
            <a:pPr marL="457200" lvl="0" indent="-419100" algn="l" rtl="0">
              <a:lnSpc>
                <a:spcPct val="115000"/>
              </a:lnSpc>
              <a:spcBef>
                <a:spcPts val="0"/>
              </a:spcBef>
              <a:spcAft>
                <a:spcPts val="0"/>
              </a:spcAft>
              <a:buClr>
                <a:schemeClr val="lt1"/>
              </a:buClr>
              <a:buSzPts val="3000"/>
              <a:buFont typeface="Oswald"/>
              <a:buChar char="●"/>
            </a:pPr>
            <a:r>
              <a:rPr lang="en" sz="3000">
                <a:solidFill>
                  <a:schemeClr val="lt1"/>
                </a:solidFill>
                <a:latin typeface="Oswald"/>
                <a:ea typeface="Oswald"/>
                <a:cs typeface="Oswald"/>
                <a:sym typeface="Oswald"/>
              </a:rPr>
              <a:t>Kasimo, skynimo ir plėšimo pasekmės</a:t>
            </a:r>
            <a:endParaRPr sz="3000">
              <a:solidFill>
                <a:schemeClr val="lt1"/>
              </a:solidFill>
              <a:latin typeface="Oswald"/>
              <a:ea typeface="Oswald"/>
              <a:cs typeface="Oswald"/>
              <a:sym typeface="Oswald"/>
            </a:endParaRPr>
          </a:p>
          <a:p>
            <a:pPr marL="457200" lvl="0" indent="-419100" algn="l" rtl="0">
              <a:lnSpc>
                <a:spcPct val="115000"/>
              </a:lnSpc>
              <a:spcBef>
                <a:spcPts val="0"/>
              </a:spcBef>
              <a:spcAft>
                <a:spcPts val="0"/>
              </a:spcAft>
              <a:buClr>
                <a:schemeClr val="lt1"/>
              </a:buClr>
              <a:buSzPts val="3000"/>
              <a:buFont typeface="Oswald"/>
              <a:buChar char="●"/>
            </a:pPr>
            <a:r>
              <a:rPr lang="en" sz="3000">
                <a:solidFill>
                  <a:schemeClr val="lt1"/>
                </a:solidFill>
                <a:latin typeface="Oswald"/>
                <a:ea typeface="Oswald"/>
                <a:cs typeface="Oswald"/>
                <a:sym typeface="Oswald"/>
              </a:rPr>
              <a:t>Gamtos išsaugojimo svarba</a:t>
            </a:r>
            <a:endParaRPr sz="3000">
              <a:solidFill>
                <a:schemeClr val="lt1"/>
              </a:solidFill>
              <a:latin typeface="Oswald"/>
              <a:ea typeface="Oswald"/>
              <a:cs typeface="Oswald"/>
              <a:sym typeface="Oswald"/>
            </a:endParaRPr>
          </a:p>
          <a:p>
            <a:pPr marL="457200" lvl="0" indent="-419100" algn="l" rtl="0">
              <a:lnSpc>
                <a:spcPct val="115000"/>
              </a:lnSpc>
              <a:spcBef>
                <a:spcPts val="0"/>
              </a:spcBef>
              <a:spcAft>
                <a:spcPts val="0"/>
              </a:spcAft>
              <a:buClr>
                <a:schemeClr val="lt1"/>
              </a:buClr>
              <a:buSzPts val="3000"/>
              <a:buFont typeface="Oswald"/>
              <a:buChar char="●"/>
            </a:pPr>
            <a:r>
              <a:rPr lang="en" sz="3000">
                <a:solidFill>
                  <a:schemeClr val="lt1"/>
                </a:solidFill>
                <a:latin typeface="Oswald"/>
                <a:ea typeface="Oswald"/>
                <a:cs typeface="Oswald"/>
                <a:sym typeface="Oswald"/>
              </a:rPr>
              <a:t>Žmonių vaidmuo gamtoje</a:t>
            </a:r>
            <a:endParaRPr sz="3000">
              <a:solidFill>
                <a:schemeClr val="lt1"/>
              </a:solidFill>
              <a:latin typeface="Oswald"/>
              <a:ea typeface="Oswald"/>
              <a:cs typeface="Oswald"/>
              <a:sym typeface="Oswald"/>
            </a:endParaRPr>
          </a:p>
          <a:p>
            <a:pPr marL="457200" lvl="0" indent="-419100" algn="l" rtl="0">
              <a:lnSpc>
                <a:spcPct val="115000"/>
              </a:lnSpc>
              <a:spcBef>
                <a:spcPts val="0"/>
              </a:spcBef>
              <a:spcAft>
                <a:spcPts val="0"/>
              </a:spcAft>
              <a:buClr>
                <a:schemeClr val="lt1"/>
              </a:buClr>
              <a:buSzPts val="3000"/>
              <a:buFont typeface="Oswald"/>
              <a:buChar char="●"/>
            </a:pPr>
            <a:r>
              <a:rPr lang="en" sz="3000">
                <a:solidFill>
                  <a:schemeClr val="lt1"/>
                </a:solidFill>
                <a:latin typeface="Oswald"/>
                <a:ea typeface="Oswald"/>
                <a:cs typeface="Oswald"/>
                <a:sym typeface="Oswald"/>
              </a:rPr>
              <a:t>Būdai gerbti gamtą</a:t>
            </a:r>
            <a:endParaRPr sz="3000">
              <a:solidFill>
                <a:schemeClr val="lt1"/>
              </a:solidFill>
              <a:latin typeface="Oswald"/>
              <a:ea typeface="Oswald"/>
              <a:cs typeface="Oswald"/>
              <a:sym typeface="Oswald"/>
            </a:endParaRPr>
          </a:p>
          <a:p>
            <a:pPr marL="457200" lvl="0" indent="-419100" algn="l" rtl="0">
              <a:lnSpc>
                <a:spcPct val="115000"/>
              </a:lnSpc>
              <a:spcBef>
                <a:spcPts val="0"/>
              </a:spcBef>
              <a:spcAft>
                <a:spcPts val="0"/>
              </a:spcAft>
              <a:buClr>
                <a:schemeClr val="lt1"/>
              </a:buClr>
              <a:buSzPts val="3000"/>
              <a:buFont typeface="Oswald"/>
              <a:buChar char="●"/>
            </a:pPr>
            <a:r>
              <a:rPr lang="en" sz="3000">
                <a:solidFill>
                  <a:schemeClr val="lt1"/>
                </a:solidFill>
                <a:latin typeface="Oswald"/>
                <a:ea typeface="Oswald"/>
                <a:cs typeface="Oswald"/>
                <a:sym typeface="Oswald"/>
              </a:rPr>
              <a:t>Išvada</a:t>
            </a:r>
            <a:endParaRPr>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311700" y="372500"/>
            <a:ext cx="8520600" cy="646500"/>
          </a:xfrm>
          <a:prstGeom prst="rect">
            <a:avLst/>
          </a:prstGeom>
        </p:spPr>
        <p:txBody>
          <a:bodyPr spcFirstLastPara="1" wrap="square" lIns="91425" tIns="91425" rIns="91425" bIns="91425" anchor="b" anchorCtr="0">
            <a:spAutoFit/>
          </a:bodyPr>
          <a:lstStyle/>
          <a:p>
            <a:pPr marL="0" lvl="0" indent="0" algn="l" rtl="0">
              <a:spcBef>
                <a:spcPts val="0"/>
              </a:spcBef>
              <a:spcAft>
                <a:spcPts val="0"/>
              </a:spcAft>
              <a:buNone/>
            </a:pPr>
            <a:r>
              <a:rPr lang="en">
                <a:solidFill>
                  <a:schemeClr val="lt1"/>
                </a:solidFill>
              </a:rPr>
              <a:t>Įvadas</a:t>
            </a:r>
            <a:endParaRPr>
              <a:solidFill>
                <a:schemeClr val="lt1"/>
              </a:solidFill>
            </a:endParaRPr>
          </a:p>
        </p:txBody>
      </p:sp>
      <p:sp>
        <p:nvSpPr>
          <p:cNvPr id="75" name="Google Shape;75;p15"/>
          <p:cNvSpPr txBox="1">
            <a:spLocks noGrp="1"/>
          </p:cNvSpPr>
          <p:nvPr>
            <p:ph type="body" idx="1"/>
          </p:nvPr>
        </p:nvSpPr>
        <p:spPr>
          <a:xfrm>
            <a:off x="361250" y="1518375"/>
            <a:ext cx="4764300" cy="3205463"/>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dirty="0">
                <a:solidFill>
                  <a:schemeClr val="lt1"/>
                </a:solidFill>
              </a:rPr>
              <a:t>Gamta yra graži ir sudėtinga sistema, kurios dalimi mums pasisekė būti. Tačiau svarbu atsiminti, kad mes nesame vieninteliai šios planetos gyventojai. Kitos gyvos būtybės šią vietą taip pat vadina namais ir turi tokią pat teisę klestėti kaip ir mes.</a:t>
            </a:r>
            <a:endParaRPr dirty="0">
              <a:solidFill>
                <a:schemeClr val="lt1"/>
              </a:solidFill>
            </a:endParaRPr>
          </a:p>
        </p:txBody>
      </p:sp>
      <p:pic>
        <p:nvPicPr>
          <p:cNvPr id="76" name="Google Shape;76;p15"/>
          <p:cNvPicPr preferRelativeResize="0"/>
          <p:nvPr/>
        </p:nvPicPr>
        <p:blipFill>
          <a:blip r:embed="rId3">
            <a:alphaModFix/>
          </a:blip>
          <a:stretch>
            <a:fillRect/>
          </a:stretch>
        </p:blipFill>
        <p:spPr>
          <a:xfrm>
            <a:off x="5402900" y="1211050"/>
            <a:ext cx="3142725" cy="3142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225850" y="2125350"/>
            <a:ext cx="4045200" cy="892800"/>
          </a:xfrm>
          <a:prstGeom prst="rect">
            <a:avLst/>
          </a:prstGeom>
        </p:spPr>
        <p:txBody>
          <a:bodyPr spcFirstLastPara="1" wrap="square" lIns="91425" tIns="91425" rIns="91425" bIns="91425" anchor="b" anchorCtr="0">
            <a:spAutoFit/>
          </a:bodyPr>
          <a:lstStyle/>
          <a:p>
            <a:pPr marL="0" lvl="0" indent="0" algn="ctr" rtl="0">
              <a:spcBef>
                <a:spcPts val="0"/>
              </a:spcBef>
              <a:spcAft>
                <a:spcPts val="0"/>
              </a:spcAft>
              <a:buNone/>
            </a:pPr>
            <a:r>
              <a:rPr lang="en"/>
              <a:t>Įvadas</a:t>
            </a:r>
            <a:endParaRPr/>
          </a:p>
        </p:txBody>
      </p:sp>
      <p:sp>
        <p:nvSpPr>
          <p:cNvPr id="82" name="Google Shape;82;p16"/>
          <p:cNvSpPr txBox="1">
            <a:spLocks noGrp="1"/>
          </p:cNvSpPr>
          <p:nvPr>
            <p:ph type="body" idx="2"/>
          </p:nvPr>
        </p:nvSpPr>
        <p:spPr>
          <a:xfrm>
            <a:off x="4929575" y="654825"/>
            <a:ext cx="3837000" cy="3966600"/>
          </a:xfrm>
          <a:prstGeom prst="rect">
            <a:avLst/>
          </a:prstGeom>
        </p:spPr>
        <p:txBody>
          <a:bodyPr spcFirstLastPara="1" wrap="square" lIns="91425" tIns="91425" rIns="91425" bIns="91425" anchor="ctr" anchorCtr="0">
            <a:spAutoFit/>
          </a:bodyPr>
          <a:lstStyle/>
          <a:p>
            <a:pPr marL="0" lvl="0" indent="0" algn="l" rtl="0">
              <a:spcBef>
                <a:spcPts val="0"/>
              </a:spcBef>
              <a:spcAft>
                <a:spcPts val="1200"/>
              </a:spcAft>
              <a:buNone/>
            </a:pPr>
            <a:r>
              <a:rPr lang="en"/>
              <a:t>Deja, žmonės yra linkę kasti, rinkti ir plėšti iš gamtos, visiškai nesuprasdami savo veiksmų pasekmių. Atėjo laikas žengti žingsnį atgal ir suvokti, kad esame ne aukščiau gamtos, o jos dalis. Gerbdami gamtą galime užtikrinti geresnę ateitį sau ir visoms gyvoms būtybėms.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11700" y="372500"/>
            <a:ext cx="8520600" cy="646500"/>
          </a:xfrm>
          <a:prstGeom prst="rect">
            <a:avLst/>
          </a:prstGeom>
        </p:spPr>
        <p:txBody>
          <a:bodyPr spcFirstLastPara="1" wrap="square" lIns="91425" tIns="91425" rIns="91425" bIns="91425" anchor="b" anchorCtr="0">
            <a:spAutoFit/>
          </a:bodyPr>
          <a:lstStyle/>
          <a:p>
            <a:pPr marL="0" lvl="0" indent="0" algn="l" rtl="0">
              <a:spcBef>
                <a:spcPts val="0"/>
              </a:spcBef>
              <a:spcAft>
                <a:spcPts val="0"/>
              </a:spcAft>
              <a:buNone/>
            </a:pPr>
            <a:r>
              <a:rPr lang="en">
                <a:solidFill>
                  <a:schemeClr val="lt1"/>
                </a:solidFill>
              </a:rPr>
              <a:t>Kasimo, skynimo ir plėšimo pasekmės</a:t>
            </a:r>
            <a:endParaRPr>
              <a:solidFill>
                <a:schemeClr val="lt1"/>
              </a:solidFill>
            </a:endParaRPr>
          </a:p>
        </p:txBody>
      </p:sp>
      <p:sp>
        <p:nvSpPr>
          <p:cNvPr id="88" name="Google Shape;88;p17"/>
          <p:cNvSpPr txBox="1">
            <a:spLocks noGrp="1"/>
          </p:cNvSpPr>
          <p:nvPr>
            <p:ph type="body" idx="1"/>
          </p:nvPr>
        </p:nvSpPr>
        <p:spPr>
          <a:xfrm>
            <a:off x="311700" y="1468825"/>
            <a:ext cx="5011800" cy="26922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a:solidFill>
                  <a:schemeClr val="lt1"/>
                </a:solidFill>
              </a:rPr>
              <a:t>Gamtos kasimas, rinkimas ir plėšimas gali turėti rimtų pasekmių. Kai trikdome natūralias teritorijas, sutrikdome ekosistemas ir darome žalą ten gyvenantiems augalams ir gyvūnams. Dėl to gali sumažėti biologinė įvairovė ir net išnykti tam tikros rūšys.</a:t>
            </a:r>
            <a:endParaRPr>
              <a:solidFill>
                <a:schemeClr val="lt1"/>
              </a:solidFill>
            </a:endParaRPr>
          </a:p>
        </p:txBody>
      </p:sp>
      <p:pic>
        <p:nvPicPr>
          <p:cNvPr id="89" name="Google Shape;89;p17"/>
          <p:cNvPicPr preferRelativeResize="0"/>
          <p:nvPr/>
        </p:nvPicPr>
        <p:blipFill>
          <a:blip r:embed="rId3">
            <a:alphaModFix/>
          </a:blip>
          <a:stretch>
            <a:fillRect/>
          </a:stretch>
        </p:blipFill>
        <p:spPr>
          <a:xfrm>
            <a:off x="5660200" y="1171400"/>
            <a:ext cx="3113375" cy="3113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206050" y="1481550"/>
            <a:ext cx="4045200" cy="2308800"/>
          </a:xfrm>
          <a:prstGeom prst="rect">
            <a:avLst/>
          </a:prstGeom>
        </p:spPr>
        <p:txBody>
          <a:bodyPr spcFirstLastPara="1" wrap="square" lIns="91425" tIns="91425" rIns="91425" bIns="91425" anchor="b" anchorCtr="0">
            <a:spAutoFit/>
          </a:bodyPr>
          <a:lstStyle/>
          <a:p>
            <a:pPr marL="0" lvl="0" indent="0" algn="ctr" rtl="0">
              <a:spcBef>
                <a:spcPts val="0"/>
              </a:spcBef>
              <a:spcAft>
                <a:spcPts val="0"/>
              </a:spcAft>
              <a:buNone/>
            </a:pPr>
            <a:r>
              <a:rPr lang="en"/>
              <a:t>Kasimo, skynimo ir plėšimo pasekmės</a:t>
            </a:r>
            <a:endParaRPr/>
          </a:p>
        </p:txBody>
      </p:sp>
      <p:sp>
        <p:nvSpPr>
          <p:cNvPr id="95" name="Google Shape;95;p18"/>
          <p:cNvSpPr txBox="1">
            <a:spLocks noGrp="1"/>
          </p:cNvSpPr>
          <p:nvPr>
            <p:ph type="body" idx="2"/>
          </p:nvPr>
        </p:nvSpPr>
        <p:spPr>
          <a:xfrm>
            <a:off x="4909775" y="1180100"/>
            <a:ext cx="3837000" cy="3010800"/>
          </a:xfrm>
          <a:prstGeom prst="rect">
            <a:avLst/>
          </a:prstGeom>
        </p:spPr>
        <p:txBody>
          <a:bodyPr spcFirstLastPara="1" wrap="square" lIns="91425" tIns="91425" rIns="91425" bIns="91425" anchor="ctr" anchorCtr="0">
            <a:spAutoFit/>
          </a:bodyPr>
          <a:lstStyle/>
          <a:p>
            <a:pPr marL="0" lvl="0" indent="0" algn="l" rtl="0">
              <a:spcBef>
                <a:spcPts val="0"/>
              </a:spcBef>
              <a:spcAft>
                <a:spcPts val="1200"/>
              </a:spcAft>
              <a:buNone/>
            </a:pPr>
            <a:r>
              <a:rPr lang="en"/>
              <a:t>Be to, per daug pasisavinus iš gamtos, gali sutrikti ekosistemos pusiausvyra. Svarbu atsiminti, kad gamtoje viskas yra tarpusavyje susiję, o mūsų veiksmai gali turėti toli siekiančių pasekmių.</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311700" y="372500"/>
            <a:ext cx="8520600" cy="646500"/>
          </a:xfrm>
          <a:prstGeom prst="rect">
            <a:avLst/>
          </a:prstGeom>
        </p:spPr>
        <p:txBody>
          <a:bodyPr spcFirstLastPara="1" wrap="square" lIns="91425" tIns="91425" rIns="91425" bIns="91425" anchor="b" anchorCtr="0">
            <a:spAutoFit/>
          </a:bodyPr>
          <a:lstStyle/>
          <a:p>
            <a:pPr marL="0" lvl="0" indent="0" algn="l" rtl="0">
              <a:spcBef>
                <a:spcPts val="0"/>
              </a:spcBef>
              <a:spcAft>
                <a:spcPts val="0"/>
              </a:spcAft>
              <a:buNone/>
            </a:pPr>
            <a:r>
              <a:rPr lang="en">
                <a:solidFill>
                  <a:schemeClr val="lt1"/>
                </a:solidFill>
              </a:rPr>
              <a:t>Gamtos išsaugojimo svarba</a:t>
            </a:r>
            <a:endParaRPr>
              <a:solidFill>
                <a:schemeClr val="lt1"/>
              </a:solidFill>
            </a:endParaRPr>
          </a:p>
        </p:txBody>
      </p:sp>
      <p:sp>
        <p:nvSpPr>
          <p:cNvPr id="101" name="Google Shape;101;p19"/>
          <p:cNvSpPr txBox="1">
            <a:spLocks noGrp="1"/>
          </p:cNvSpPr>
          <p:nvPr>
            <p:ph type="body" idx="1"/>
          </p:nvPr>
        </p:nvSpPr>
        <p:spPr>
          <a:xfrm>
            <a:off x="311700" y="1567925"/>
            <a:ext cx="4655100" cy="30108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a:solidFill>
                  <a:schemeClr val="lt1"/>
                </a:solidFill>
              </a:rPr>
              <a:t>Gamtos išsaugojimas yra labai svarbus mūsų pačių gerovei. Gamtos pasaulis aprūpina mus švariu oru, vandeniu ir maistu. Tai taip pat teigiamai veikia mūsų psichinę sveikatą, nes leidžiant laiką gamtoje galima sumažinti stresą ir pagerinti nuotaiką.</a:t>
            </a:r>
            <a:endParaRPr>
              <a:solidFill>
                <a:schemeClr val="lt1"/>
              </a:solidFill>
            </a:endParaRPr>
          </a:p>
        </p:txBody>
      </p:sp>
      <p:pic>
        <p:nvPicPr>
          <p:cNvPr id="102" name="Google Shape;102;p19"/>
          <p:cNvPicPr preferRelativeResize="0"/>
          <p:nvPr/>
        </p:nvPicPr>
        <p:blipFill>
          <a:blip r:embed="rId3">
            <a:alphaModFix/>
          </a:blip>
          <a:stretch>
            <a:fillRect/>
          </a:stretch>
        </p:blipFill>
        <p:spPr>
          <a:xfrm>
            <a:off x="5528225" y="1419150"/>
            <a:ext cx="2905249" cy="29052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334875" y="1417350"/>
            <a:ext cx="4045200" cy="2308800"/>
          </a:xfrm>
          <a:prstGeom prst="rect">
            <a:avLst/>
          </a:prstGeom>
        </p:spPr>
        <p:txBody>
          <a:bodyPr spcFirstLastPara="1" wrap="square" lIns="91425" tIns="91425" rIns="91425" bIns="91425" anchor="b" anchorCtr="0">
            <a:spAutoFit/>
          </a:bodyPr>
          <a:lstStyle/>
          <a:p>
            <a:pPr marL="0" lvl="0" indent="0" algn="ctr" rtl="0">
              <a:spcBef>
                <a:spcPts val="0"/>
              </a:spcBef>
              <a:spcAft>
                <a:spcPts val="0"/>
              </a:spcAft>
              <a:buNone/>
            </a:pPr>
            <a:r>
              <a:rPr lang="en"/>
              <a:t>Gamtos išsaugojimo svarba</a:t>
            </a:r>
            <a:endParaRPr/>
          </a:p>
        </p:txBody>
      </p:sp>
      <p:sp>
        <p:nvSpPr>
          <p:cNvPr id="108" name="Google Shape;108;p20"/>
          <p:cNvSpPr txBox="1">
            <a:spLocks noGrp="1"/>
          </p:cNvSpPr>
          <p:nvPr>
            <p:ph type="body" idx="2"/>
          </p:nvPr>
        </p:nvSpPr>
        <p:spPr>
          <a:xfrm>
            <a:off x="4929575" y="969019"/>
            <a:ext cx="3837000" cy="3205463"/>
          </a:xfrm>
          <a:prstGeom prst="rect">
            <a:avLst/>
          </a:prstGeom>
        </p:spPr>
        <p:txBody>
          <a:bodyPr spcFirstLastPara="1" wrap="square" lIns="91425" tIns="91425" rIns="91425" bIns="91425" anchor="ctr" anchorCtr="0">
            <a:spAutoFit/>
          </a:bodyPr>
          <a:lstStyle/>
          <a:p>
            <a:pPr marL="0" lvl="0" indent="0" algn="l" rtl="0">
              <a:spcBef>
                <a:spcPts val="0"/>
              </a:spcBef>
              <a:spcAft>
                <a:spcPts val="1200"/>
              </a:spcAft>
              <a:buNone/>
            </a:pPr>
            <a:r>
              <a:rPr lang="en" dirty="0"/>
              <a:t>Tausojant gamtą užtikrinama, kad ateities kartos galės mėgautis tokiais pat privalumais kaip ir mes. Rūpindamiesi planeta dabar, galime užtikrinti tvarią ateitį sau ir visoms gyvoms būtybėms.</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311700" y="372500"/>
            <a:ext cx="8520600" cy="646500"/>
          </a:xfrm>
          <a:prstGeom prst="rect">
            <a:avLst/>
          </a:prstGeom>
        </p:spPr>
        <p:txBody>
          <a:bodyPr spcFirstLastPara="1" wrap="square" lIns="91425" tIns="91425" rIns="91425" bIns="91425" anchor="b" anchorCtr="0">
            <a:spAutoFit/>
          </a:bodyPr>
          <a:lstStyle/>
          <a:p>
            <a:pPr marL="0" lvl="0" indent="0" algn="l" rtl="0">
              <a:spcBef>
                <a:spcPts val="0"/>
              </a:spcBef>
              <a:spcAft>
                <a:spcPts val="0"/>
              </a:spcAft>
              <a:buNone/>
            </a:pPr>
            <a:r>
              <a:rPr lang="en">
                <a:solidFill>
                  <a:schemeClr val="lt1"/>
                </a:solidFill>
              </a:rPr>
              <a:t>Žmonių vaidmuo gamtoje</a:t>
            </a:r>
            <a:endParaRPr>
              <a:solidFill>
                <a:schemeClr val="lt1"/>
              </a:solidFill>
            </a:endParaRPr>
          </a:p>
        </p:txBody>
      </p:sp>
      <p:sp>
        <p:nvSpPr>
          <p:cNvPr id="114" name="Google Shape;114;p21"/>
          <p:cNvSpPr txBox="1">
            <a:spLocks noGrp="1"/>
          </p:cNvSpPr>
          <p:nvPr>
            <p:ph type="body" idx="1"/>
          </p:nvPr>
        </p:nvSpPr>
        <p:spPr>
          <a:xfrm>
            <a:off x="311700" y="1468825"/>
            <a:ext cx="4774200" cy="23736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a:solidFill>
                  <a:schemeClr val="lt1"/>
                </a:solidFill>
              </a:rPr>
              <a:t>Žmonės nėra atskirti nuo gamtos, o yra neatsiejama jos dalis. Mūsų veiksmai gali turėti didelę įtaką ekosistemai – tiek teigiamą, tiek neigiamą. Svarbu atsiminti, kad mes nesame aukščiau gamtos, o veikiau jos dalis.</a:t>
            </a:r>
            <a:endParaRPr>
              <a:solidFill>
                <a:schemeClr val="lt1"/>
              </a:solidFill>
            </a:endParaRPr>
          </a:p>
        </p:txBody>
      </p:sp>
      <p:pic>
        <p:nvPicPr>
          <p:cNvPr id="115" name="Google Shape;115;p21"/>
          <p:cNvPicPr preferRelativeResize="0"/>
          <p:nvPr/>
        </p:nvPicPr>
        <p:blipFill>
          <a:blip r:embed="rId3">
            <a:alphaModFix/>
          </a:blip>
          <a:stretch>
            <a:fillRect/>
          </a:stretch>
        </p:blipFill>
        <p:spPr>
          <a:xfrm>
            <a:off x="5402900" y="1171400"/>
            <a:ext cx="3321124" cy="3321124"/>
          </a:xfrm>
          <a:prstGeom prst="rect">
            <a:avLst/>
          </a:prstGeom>
          <a:noFill/>
          <a:ln>
            <a:noFill/>
          </a:ln>
        </p:spPr>
      </p:pic>
    </p:spTree>
  </p:cSld>
  <p:clrMapOvr>
    <a:masterClrMapping/>
  </p:clrMapOvr>
</p:sld>
</file>

<file path=ppt/theme/theme1.xml><?xml version="1.0" encoding="utf-8"?>
<a:theme xmlns:a="http://schemas.openxmlformats.org/drawingml/2006/main"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0838F"/>
      </a:accent5>
      <a:accent6>
        <a:srgbClr val="F8E71C"/>
      </a:accent6>
      <a:hlink>
        <a:srgbClr val="00838F"/>
      </a:hlink>
      <a:folHlink>
        <a:srgbClr val="0083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535</Words>
  <Application>Microsoft Office PowerPoint</Application>
  <PresentationFormat>On-screen Show (16:9)</PresentationFormat>
  <Paragraphs>34</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Oswald</vt:lpstr>
      <vt:lpstr>Roboto</vt:lpstr>
      <vt:lpstr>Source Code Pro</vt:lpstr>
      <vt:lpstr>Modern Writer</vt:lpstr>
      <vt:lpstr>Projektas"Sveikata visus 2023 metus" rugpjūčio mėnesio iššūkis”Nerauk, neskink, neplėšk, žmogau, esi tos pačios gamtos dalis” Dr. Eugenija Šimkūnaitė</vt:lpstr>
      <vt:lpstr>Turinys </vt:lpstr>
      <vt:lpstr>Įvadas</vt:lpstr>
      <vt:lpstr>Įvadas</vt:lpstr>
      <vt:lpstr>Kasimo, skynimo ir plėšimo pasekmės</vt:lpstr>
      <vt:lpstr>Kasimo, skynimo ir plėšimo pasekmės</vt:lpstr>
      <vt:lpstr>Gamtos išsaugojimo svarba</vt:lpstr>
      <vt:lpstr>Gamtos išsaugojimo svarba</vt:lpstr>
      <vt:lpstr>Žmonių vaidmuo gamtoje</vt:lpstr>
      <vt:lpstr>Žmonių vaidmuo gamtoje</vt:lpstr>
      <vt:lpstr>Būdai gerbti gamtą</vt:lpstr>
      <vt:lpstr>Būdai gerbti gamtą</vt:lpstr>
      <vt:lpstr>Išvada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Projekto"Sveikata visus 2023 metus" rugpjūčio mėnesio iššūkis”Nerauk, neskink, neplėšk, žmogau, esi tos pačios gamtos dalis” Dr. Eugenija Šimkūnaitė</dc:title>
  <cp:lastModifiedBy>Tadas Sp</cp:lastModifiedBy>
  <cp:revision>5</cp:revision>
  <dcterms:modified xsi:type="dcterms:W3CDTF">2023-06-17T19:03:28Z</dcterms:modified>
</cp:coreProperties>
</file>