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8/31/2023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1"/>
            <a:ext cx="7772400" cy="2514600"/>
          </a:xfrm>
        </p:spPr>
        <p:txBody>
          <a:bodyPr>
            <a:noAutofit/>
          </a:bodyPr>
          <a:lstStyle/>
          <a:p>
            <a:pPr algn="ctr"/>
            <a:r>
              <a:rPr lang="lt-LT" sz="28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SVEIKATA VISUS METUS 2023</a:t>
            </a:r>
            <a:br>
              <a:rPr lang="lt-LT" sz="28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lt-LT" sz="28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Ukmergės vaikų lopšelis-darželis ,,Eglutė”</a:t>
            </a:r>
            <a:br>
              <a:rPr lang="lt-LT" sz="28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lt-LT" sz="28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Grupė ,,Žirniukas”</a:t>
            </a:r>
            <a:br>
              <a:rPr lang="lt-LT" sz="28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lt-LT" sz="28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Mokytojos: Jolanta Verbickienė, </a:t>
            </a:r>
            <a:br>
              <a:rPr lang="lt-LT" sz="28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lt-LT" sz="2800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Vida Barinova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pPr algn="ctr"/>
            <a:r>
              <a:rPr lang="lt-LT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RUGPJŪČIO </a:t>
            </a:r>
            <a:r>
              <a:rPr lang="lt-LT" sz="3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MĖNESIO IŠŠŪKIS</a:t>
            </a:r>
          </a:p>
          <a:p>
            <a:pPr algn="ctr"/>
            <a:endParaRPr lang="lt-LT" sz="32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lt-LT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,,NERAUK, NESKINK, NEPLĖŠK, ŽMOGAU, ESI TOS PAČIOS GAMTOS DALIS”</a:t>
            </a:r>
          </a:p>
          <a:p>
            <a:pPr algn="ctr"/>
            <a:endParaRPr lang="en-US" sz="28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371538745_823411835952332_92656602786116165_n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79264" y="1481138"/>
            <a:ext cx="3394472" cy="4525962"/>
          </a:xfrm>
        </p:spPr>
      </p:pic>
      <p:pic>
        <p:nvPicPr>
          <p:cNvPr id="6" name="Content Placeholder 5" descr="371917557_1261441797873423_3635879138649021454_n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70264" y="1481138"/>
            <a:ext cx="3394472" cy="4525962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2400" dirty="0" smtClean="0"/>
              <a:t>Darželio kieme viena eglutė prarado viršūnę. Tikras pavyzdys vaikus moko pagarbiai elgtis su medžiais.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sz="2000" dirty="0" smtClean="0"/>
              <a:t>Vėtra – stipri gamtos jėga, kurios vėjo jėgos neatlaiko daugelis, net  patys didžiausi medžiai. Tenka atsisveikinti su darželio kiemo pavėsiu ir puošmena. Medžio malkų šiluma sužildys žmonių kūnus ir sielas. </a:t>
            </a:r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 descr="372221757_816430396656626_4419406425861417225_n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00436"/>
            <a:ext cx="4040188" cy="3030141"/>
          </a:xfrm>
        </p:spPr>
      </p:pic>
      <p:pic>
        <p:nvPicPr>
          <p:cNvPr id="8" name="Content Placeholder 7" descr="372217319_655310826558209_821229171969290694_n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187751" y="1444625"/>
            <a:ext cx="2956322" cy="394176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2000" dirty="0" smtClean="0"/>
              <a:t>Kūrybingo žmonės sukuria daug įdomių dalykų iš medžio šakelių. Mes dar tik mokomės savitai pažinti gamtos grožį, suprasti kas ių ko pagaminta, kiek tai kainuoja laiko sąnaudų.</a:t>
            </a:r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348360839_701935025025445_9104051203093536068_n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999133" y="1444625"/>
            <a:ext cx="2956322" cy="3941763"/>
          </a:xfrm>
        </p:spPr>
      </p:pic>
      <p:pic>
        <p:nvPicPr>
          <p:cNvPr id="9" name="Content Placeholder 8" descr="347262395_800927377927330_1358905244587200209_n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187751" y="1444625"/>
            <a:ext cx="2956322" cy="39417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2200" dirty="0" smtClean="0"/>
              <a:t>Išradingumas, augalai ir laikas sukuria labai daug gražių dalykų, mėgaukimės gamtos kūriniais ir kurkime patys.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348364144_238390552136188_5250780808159761036_n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999133" y="1444625"/>
            <a:ext cx="2956322" cy="3941763"/>
          </a:xfrm>
        </p:spPr>
      </p:pic>
      <p:pic>
        <p:nvPicPr>
          <p:cNvPr id="8" name="Content Placeholder 7" descr="348356746_574752474800503_166529790329099462_n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187751" y="1444625"/>
            <a:ext cx="2956322" cy="39417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371517436_277973891613567_8445512874308897147_n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79264" y="1481138"/>
            <a:ext cx="3394472" cy="4525962"/>
          </a:xfrm>
        </p:spPr>
      </p:pic>
      <p:pic>
        <p:nvPicPr>
          <p:cNvPr id="8" name="Content Placeholder 7" descr="371879014_1352568822322472_5366751521789015374_n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70264" y="1481138"/>
            <a:ext cx="3394472" cy="4525962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2000" dirty="0" smtClean="0"/>
              <a:t>Darželyje auginame iš gilių, kaštonų jaunus medelius, iš kurių užaugs dideli medžiai, kalbėjomės apie jų naudingumą planetai. 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2000" dirty="0" smtClean="0"/>
              <a:t>Žalias planetos rūbas ne tik maitintojas, oro gamintojas, puošmena, šiluma, bet vaistas kūnui, sielai. </a:t>
            </a:r>
            <a:r>
              <a:rPr lang="lt-LT" sz="2000" smtClean="0"/>
              <a:t>Pokalbis su vaikais, kaip parodyti meilę gamtos namams.</a:t>
            </a:r>
            <a:endParaRPr lang="en-US" sz="2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371884767_325408153381340_2467918408348728967_n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999133" y="1444625"/>
            <a:ext cx="2956322" cy="3941763"/>
          </a:xfrm>
        </p:spPr>
      </p:pic>
      <p:pic>
        <p:nvPicPr>
          <p:cNvPr id="8" name="Content Placeholder 7" descr="371927663_330267302683258_7172987640640581242_n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187751" y="1444625"/>
            <a:ext cx="2956322" cy="3941763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ustom 1">
      <a:dk1>
        <a:srgbClr val="000000"/>
      </a:dk1>
      <a:lt1>
        <a:sysClr val="window" lastClr="FFFFFF"/>
      </a:lt1>
      <a:dk2>
        <a:srgbClr val="92D050"/>
      </a:dk2>
      <a:lt2>
        <a:srgbClr val="92D050"/>
      </a:lt2>
      <a:accent1>
        <a:srgbClr val="72A376"/>
      </a:accent1>
      <a:accent2>
        <a:srgbClr val="B0CCB0"/>
      </a:accent2>
      <a:accent3>
        <a:srgbClr val="A8CDD7"/>
      </a:accent3>
      <a:accent4>
        <a:srgbClr val="92D050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Words>173</Words>
  <Application>Microsoft Office PowerPoint</Application>
  <PresentationFormat>On-screen Show (4:3)</PresentationFormat>
  <Paragraphs>10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Concourse</vt:lpstr>
      <vt:lpstr>SVEIKATA VISUS METUS 2023 Ukmergės vaikų lopšelis-darželis ,,Eglutė” Grupė ,,Žirniukas” Mokytojos: Jolanta Verbickienė,  Vida Barinova</vt:lpstr>
      <vt:lpstr>Darželio kieme viena eglutė prarado viršūnę. Tikras pavyzdys vaikus moko pagarbiai elgtis su medžiais.</vt:lpstr>
      <vt:lpstr>Vėtra – stipri gamtos jėga, kurios vėjo jėgos neatlaiko daugelis, net  patys didžiausi medžiai. Tenka atsisveikinti su darželio kiemo pavėsiu ir puošmena. Medžio malkų šiluma sužildys žmonių kūnus ir sielas. </vt:lpstr>
      <vt:lpstr>Kūrybingo žmonės sukuria daug įdomių dalykų iš medžio šakelių. Mes dar tik mokomės savitai pažinti gamtos grožį, suprasti kas ių ko pagaminta, kiek tai kainuoja laiko sąnaudų.</vt:lpstr>
      <vt:lpstr>Išradingumas, augalai ir laikas sukuria labai daug gražių dalykų, mėgaukimės gamtos kūriniais ir kurkime patys.</vt:lpstr>
      <vt:lpstr>Darželyje auginame iš gilių, kaštonų jaunus medelius, iš kurių užaugs dideli medžiai, kalbėjomės apie jų naudingumą planetai. </vt:lpstr>
      <vt:lpstr>Žalias planetos rūbas ne tik maitintojas, oro gamintojas, puošmena, šiluma, bet vaistas kūnui, sielai. Pokalbis su vaikais, kaip parodyti meilę gamtos namams.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SVEIKATA VISUS METUS 2023 Ukmergės vaikų lopšelis-darželis ,,Eglutė” Grupė ,,Žirniukas” Mokytojos: Jolanta Verbickienė,  Vida Barinova</dc:title>
  <dc:creator>Vartotojas</dc:creator>
  <cp:lastModifiedBy>Vartotojas</cp:lastModifiedBy>
  <cp:revision>2</cp:revision>
  <dcterms:created xsi:type="dcterms:W3CDTF">2006-08-16T00:00:00Z</dcterms:created>
  <dcterms:modified xsi:type="dcterms:W3CDTF">2023-08-31T19:28:24Z</dcterms:modified>
</cp:coreProperties>
</file>