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6" r:id="rId3"/>
    <p:sldId id="261" r:id="rId4"/>
    <p:sldId id="260" r:id="rId5"/>
    <p:sldId id="263" r:id="rId6"/>
    <p:sldId id="264" r:id="rId7"/>
    <p:sldId id="267" r:id="rId8"/>
    <p:sldId id="262" r:id="rId9"/>
    <p:sldId id="265" r:id="rId10"/>
    <p:sldId id="258" r:id="rId11"/>
    <p:sldId id="259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SAUGIAI Į MOKYKLĄ, SAUGIAI Į NAMUS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62100" y="4484914"/>
            <a:ext cx="9070848" cy="654349"/>
          </a:xfrm>
        </p:spPr>
        <p:txBody>
          <a:bodyPr>
            <a:noAutofit/>
          </a:bodyPr>
          <a:lstStyle/>
          <a:p>
            <a:pPr algn="l"/>
            <a:r>
              <a:rPr lang="lt-L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Priešmokyklinės </a:t>
            </a:r>
            <a:r>
              <a:rPr lang="lt-L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lt-L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„Pelėdžiukų“ komanda</a:t>
            </a:r>
          </a:p>
          <a:p>
            <a:pPr algn="l"/>
            <a:r>
              <a:rPr lang="lt-L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Priešmokyklinio ugdymo mokytojos: Aušra </a:t>
            </a:r>
            <a:r>
              <a:rPr lang="lt-L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Zumienė</a:t>
            </a:r>
            <a:endParaRPr lang="lt-LT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t-L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Violeta </a:t>
            </a:r>
            <a:r>
              <a:rPr lang="lt-LT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Kartanienė</a:t>
            </a:r>
            <a:endParaRPr lang="lt-LT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21597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AUTOMOBILIU VAŽIUOJU TIK SPECIALIOJE KĖDUTĖJE IR PRISISEGĘS SAUGOS DIRŽU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2014194"/>
            <a:ext cx="3137134" cy="4182846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4193"/>
            <a:ext cx="3137135" cy="41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PASPIRTUKU IR DVIRAČIU VAŽIUOJU TIK LEISTINOSE VIETOSE IR SU ŠALMU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1974806"/>
            <a:ext cx="5974080" cy="4478245"/>
          </a:xfrm>
        </p:spPr>
      </p:pic>
    </p:spTree>
    <p:extLst>
      <p:ext uri="{BB962C8B-B14F-4D97-AF65-F5344CB8AC3E}">
        <p14:creationId xmlns:p14="http://schemas.microsoft.com/office/powerpoint/2010/main" val="41284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 SUŽINOJOME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YRA KELIŲ EISMAS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 REIKALINGAS KELIAS IR ŠALIGATVIS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 IR KAIP PEREITI PAVOJINAGAS VIETAS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REIKIA EITI IR ELGTIS KELYJE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KĄ REIŠKIA DRAUDŽIAMIEJI, NUKREIPIAMIEJI IR ĮSPĖJAMIEJI KELIO ŽENKLAI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BŪTI MATOMAM KELYJE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SAUGIAI ELGTIS AUTOMOBILYJE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84331742_5811726152264305_2568816600783731922_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712" y="992778"/>
            <a:ext cx="8725693" cy="5016137"/>
          </a:xfrm>
          <a:prstGeom prst="rect">
            <a:avLst/>
          </a:prstGeom>
        </p:spPr>
      </p:pic>
      <p:sp>
        <p:nvSpPr>
          <p:cNvPr id="3" name="Rodyklė žemyn 2"/>
          <p:cNvSpPr/>
          <p:nvPr/>
        </p:nvSpPr>
        <p:spPr>
          <a:xfrm>
            <a:off x="1917554" y="5502728"/>
            <a:ext cx="19594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xtBox 3"/>
          <p:cNvSpPr txBox="1"/>
          <p:nvPr/>
        </p:nvSpPr>
        <p:spPr>
          <a:xfrm>
            <a:off x="1763712" y="5133396"/>
            <a:ext cx="25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VAIZDO ĮRAŠAS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IŠVYKA Į SAUGAUS EISMO KLASĘ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37" y="1867531"/>
            <a:ext cx="2033245" cy="4402818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77" y="1867531"/>
            <a:ext cx="2034292" cy="440404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50" y="1867531"/>
            <a:ext cx="2033247" cy="4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PRISIMINĖME KELIO ŽENKLUS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5251123" cy="393223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19" y="2014194"/>
            <a:ext cx="5242983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GATVĘ EINU TIK PĖSČIŲJŲ PERĖJA...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2015"/>
            <a:ext cx="6457408" cy="4843056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74" y="1652015"/>
            <a:ext cx="2275460" cy="49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DEGANT ŽALIAM ŠVIESOFORO SIGNALUI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" y="2245724"/>
            <a:ext cx="4805265" cy="3598362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02" y="2245724"/>
            <a:ext cx="4823927" cy="36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NEPAMIRŠKIME IR ATŠVAITŲ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81545869_7087821191241424_2958467724135620571_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5731" y="2138272"/>
            <a:ext cx="6840538" cy="3932237"/>
          </a:xfrm>
        </p:spPr>
      </p:pic>
      <p:sp>
        <p:nvSpPr>
          <p:cNvPr id="3" name="Rodyklė žemyn 2"/>
          <p:cNvSpPr/>
          <p:nvPr/>
        </p:nvSpPr>
        <p:spPr>
          <a:xfrm>
            <a:off x="2892490" y="5458408"/>
            <a:ext cx="251926" cy="541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2675731" y="5089076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VAIZDO ĮRAŠAS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RUOŠDAMIESI „DIENAI BE AUTOMOBILIO“ PASIGAMINOME DRAUDŽIAMĄJĮ KELIO ŽENKLĄ- AUTOMOBILIŲ EISMAS DRAUDŽIAMAS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5" y="2225526"/>
            <a:ext cx="5199227" cy="3899421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27206"/>
            <a:ext cx="5196987" cy="38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RUOŠDAMIESI „DIENAI BE AUTOMOBILIO“ PASIGAMINOME DRAUDŽIAMĄJĮ KELIO ŽENKLĄ- AUTOMOBILIŲ EISMAS DRAUDŽIAMAS</a:t>
            </a:r>
            <a:endParaRPr lang="lt-LT" sz="2800" b="1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71799"/>
            <a:ext cx="5095702" cy="382177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2371799"/>
            <a:ext cx="5103223" cy="38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„Savon“</Template>
  <TotalTime>595</TotalTime>
  <Words>134</Words>
  <Application>Microsoft Office PowerPoint</Application>
  <PresentationFormat>Plačiaekranė</PresentationFormat>
  <Paragraphs>23</Paragraphs>
  <Slides>12</Slides>
  <Notes>0</Notes>
  <HiddenSlides>0</HiddenSlides>
  <MMClips>2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Century Gothic</vt:lpstr>
      <vt:lpstr>Garamond</vt:lpstr>
      <vt:lpstr>Times New Roman</vt:lpstr>
      <vt:lpstr>„Savon“</vt:lpstr>
      <vt:lpstr>SAUGIAI Į MOKYKLĄ, SAUGIAI Į NAMUS</vt:lpstr>
      <vt:lpstr>„PowerPoint“ pateiktis</vt:lpstr>
      <vt:lpstr>IŠVYKA Į SAUGAUS EISMO KLASĘ</vt:lpstr>
      <vt:lpstr>PRISIMINĖME KELIO ŽENKLUS</vt:lpstr>
      <vt:lpstr>PER GATVĘ EINU TIK PĖSČIŲJŲ PERĖJA...</vt:lpstr>
      <vt:lpstr>IR DEGANT ŽALIAM ŠVIESOFORO SIGNALUI</vt:lpstr>
      <vt:lpstr>NEPAMIRŠKIME IR ATŠVAITŲ</vt:lpstr>
      <vt:lpstr>RUOŠDAMIESI „DIENAI BE AUTOMOBILIO“ PASIGAMINOME DRAUDŽIAMĄJĮ KELIO ŽENKLĄ- AUTOMOBILIŲ EISMAS DRAUDŽIAMAS</vt:lpstr>
      <vt:lpstr>RUOŠDAMIESI „DIENAI BE AUTOMOBILIO“ PASIGAMINOME DRAUDŽIAMĄJĮ KELIO ŽENKLĄ- AUTOMOBILIŲ EISMAS DRAUDŽIAMAS</vt:lpstr>
      <vt:lpstr>AUTOMOBILIU VAŽIUOJU TIK SPECIALIOJE KĖDUTĖJE IR PRISISEGĘS SAUGOS DIRŽU</vt:lpstr>
      <vt:lpstr>PASPIRTUKU IR DVIRAČIU VAŽIUOJU TIK LEISTINOSE VIETOSE IR SU ŠALMU</vt:lpstr>
      <vt:lpstr>MES SUŽINOJOME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SAUGIAI Į MOKYKLĄ, SAUGIAI Į NAMUS</dc:title>
  <dc:creator>A_Zumiene</dc:creator>
  <cp:lastModifiedBy>A_Zumiene</cp:lastModifiedBy>
  <cp:revision>14</cp:revision>
  <dcterms:created xsi:type="dcterms:W3CDTF">2023-09-27T10:23:45Z</dcterms:created>
  <dcterms:modified xsi:type="dcterms:W3CDTF">2023-09-28T10:59:33Z</dcterms:modified>
</cp:coreProperties>
</file>