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59" r:id="rId4"/>
    <p:sldId id="257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9144000" cy="6858000" type="screen4x3"/>
  <p:notesSz cx="6858000" cy="9144000"/>
  <p:defaultTextStyle>
    <a:defPPr>
      <a:defRPr lang="lt-L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Pavadinimo skaidr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891821" y="5617774"/>
            <a:ext cx="7382935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989952" y="1016990"/>
            <a:ext cx="7179733" cy="4831643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90600" y="1009650"/>
            <a:ext cx="7179733" cy="4831643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769521" y="702069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7855433" y="749720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7201" y="1794935"/>
            <a:ext cx="5723468" cy="1828090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lt-LT" smtClean="0"/>
              <a:t>Spustelėję redag. ruoš. pavad. stilių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524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lt-LT" smtClean="0"/>
              <a:t>Spustelėję redag. ruoš. paantrš. stilių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70676" y="5357592"/>
            <a:ext cx="1213821" cy="365125"/>
          </a:xfrm>
        </p:spPr>
        <p:txBody>
          <a:bodyPr/>
          <a:lstStyle/>
          <a:p>
            <a:fld id="{17F2AFE0-0A15-4B99-9DD4-C8F6136E0419}" type="datetimeFigureOut">
              <a:rPr lang="lt-LT" smtClean="0"/>
              <a:t>2023.10.30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74044" y="5357592"/>
            <a:ext cx="5034845" cy="365125"/>
          </a:xfrm>
        </p:spPr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13930" y="5357592"/>
            <a:ext cx="554023" cy="365125"/>
          </a:xfrm>
        </p:spPr>
        <p:txBody>
          <a:bodyPr/>
          <a:lstStyle>
            <a:lvl1pPr algn="ctr">
              <a:defRPr/>
            </a:lvl1pPr>
          </a:lstStyle>
          <a:p>
            <a:fld id="{A61BE0C1-C5A6-4346-965A-53AA1279A072}" type="slidenum">
              <a:rPr lang="lt-LT" smtClean="0"/>
              <a:t>‹#›</a:t>
            </a:fld>
            <a:endParaRPr lang="lt-L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Pavadinimas ir vertikalus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Spustelėję redag. ruoš. pavad. stilių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2AFE0-0A15-4B99-9DD4-C8F6136E0419}" type="datetimeFigureOut">
              <a:rPr lang="lt-LT" smtClean="0"/>
              <a:t>2023.10.30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BE0C1-C5A6-4346-965A-53AA1279A072}" type="slidenum">
              <a:rPr lang="lt-LT" smtClean="0"/>
              <a:t>‹#›</a:t>
            </a:fld>
            <a:endParaRPr lang="lt-L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us pavadinimas ir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925690"/>
            <a:ext cx="1430867" cy="476391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8221" y="1106312"/>
            <a:ext cx="5178779" cy="4402667"/>
          </a:xfrm>
        </p:spPr>
        <p:txBody>
          <a:bodyPr vert="eaVert"/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2AFE0-0A15-4B99-9DD4-C8F6136E0419}" type="datetimeFigureOut">
              <a:rPr lang="lt-LT" smtClean="0"/>
              <a:t>2023.10.30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BE0C1-C5A6-4346-965A-53AA1279A072}" type="slidenum">
              <a:rPr lang="lt-LT" smtClean="0"/>
              <a:t>‹#›</a:t>
            </a:fld>
            <a:endParaRPr lang="lt-L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avadinimas ir turin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Spustelėję redag. ruoš. pavad. stilių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2AFE0-0A15-4B99-9DD4-C8F6136E0419}" type="datetimeFigureOut">
              <a:rPr lang="lt-LT" smtClean="0"/>
              <a:t>2023.10.30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BE0C1-C5A6-4346-965A-53AA1279A072}" type="slidenum">
              <a:rPr lang="lt-LT" smtClean="0"/>
              <a:t>‹#›</a:t>
            </a:fld>
            <a:endParaRPr lang="lt-L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kcijos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979" y="2239430"/>
            <a:ext cx="6254044" cy="1362075"/>
          </a:xfrm>
        </p:spPr>
        <p:txBody>
          <a:bodyPr anchor="b"/>
          <a:lstStyle>
            <a:lvl1pPr algn="ctr">
              <a:defRPr sz="4000" b="0" cap="none" baseline="0"/>
            </a:lvl1pPr>
          </a:lstStyle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6267" y="3725334"/>
            <a:ext cx="6231467" cy="1309511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2AFE0-0A15-4B99-9DD4-C8F6136E0419}" type="datetimeFigureOut">
              <a:rPr lang="lt-LT" smtClean="0"/>
              <a:t>2023.10.30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BE0C1-C5A6-4346-965A-53AA1279A072}" type="slidenum">
              <a:rPr lang="lt-LT" smtClean="0"/>
              <a:t>‹#›</a:t>
            </a:fld>
            <a:endParaRPr lang="lt-L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 turini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Spustelėję redag. ruoš. pavad. stilių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2AFE0-0A15-4B99-9DD4-C8F6136E0419}" type="datetimeFigureOut">
              <a:rPr lang="lt-LT" smtClean="0"/>
              <a:t>2023.10.30</a:t>
            </a:fld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BE0C1-C5A6-4346-965A-53AA1279A072}" type="slidenum">
              <a:rPr lang="lt-LT" smtClean="0"/>
              <a:t>‹#›</a:t>
            </a:fld>
            <a:endParaRPr lang="lt-LT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98448" y="2121407"/>
            <a:ext cx="3200400" cy="3602736"/>
          </a:xfrm>
        </p:spPr>
        <p:txBody>
          <a:bodyPr/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63440" y="2119313"/>
            <a:ext cx="3200400" cy="3605212"/>
          </a:xfrm>
        </p:spPr>
        <p:txBody>
          <a:bodyPr/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Lyg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lt-LT" smtClean="0"/>
              <a:t>Spustelėję redag. ruoš. pavad. stilių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57869" y="2122312"/>
            <a:ext cx="2939521" cy="820208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10669" y="2122311"/>
            <a:ext cx="2944368" cy="822960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2AFE0-0A15-4B99-9DD4-C8F6136E0419}" type="datetimeFigureOut">
              <a:rPr lang="lt-LT" smtClean="0"/>
              <a:t>2023.10.30</a:t>
            </a:fld>
            <a:endParaRPr lang="lt-L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BE0C1-C5A6-4346-965A-53AA1279A072}" type="slidenum">
              <a:rPr lang="lt-LT" smtClean="0"/>
              <a:t>‹#›</a:t>
            </a:fld>
            <a:endParaRPr lang="lt-LT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298448" y="2944368"/>
            <a:ext cx="3227832" cy="2779776"/>
          </a:xfrm>
        </p:spPr>
        <p:txBody>
          <a:bodyPr/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5151" y="2944813"/>
            <a:ext cx="3227832" cy="2779776"/>
          </a:xfrm>
        </p:spPr>
        <p:txBody>
          <a:bodyPr/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 pavad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Spustelėję redag. ruoš. pavad. stilių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2AFE0-0A15-4B99-9DD4-C8F6136E0419}" type="datetimeFigureOut">
              <a:rPr lang="lt-LT" smtClean="0"/>
              <a:t>2023.10.30</a:t>
            </a:fld>
            <a:endParaRPr lang="lt-L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BE0C1-C5A6-4346-965A-53AA1279A072}" type="slidenum">
              <a:rPr lang="lt-LT" smtClean="0"/>
              <a:t>‹#›</a:t>
            </a:fld>
            <a:endParaRPr lang="lt-L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šč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2AFE0-0A15-4B99-9DD4-C8F6136E0419}" type="datetimeFigureOut">
              <a:rPr lang="lt-LT" smtClean="0"/>
              <a:t>2023.10.30</a:t>
            </a:fld>
            <a:endParaRPr lang="lt-L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BE0C1-C5A6-4346-965A-53AA1279A072}" type="slidenum">
              <a:rPr lang="lt-LT" smtClean="0"/>
              <a:t>‹#›</a:t>
            </a:fld>
            <a:endParaRPr lang="lt-L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Turiny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Freeform 1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rot="60000">
            <a:off x="4471416" y="603504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rot="21540000">
            <a:off x="749808" y="576072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9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8976" y="2020042"/>
            <a:ext cx="3064827" cy="1503037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lt-LT" smtClean="0"/>
              <a:t>Spustelėję redag. ruoš. pavad. stilių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60000">
            <a:off x="4854291" y="1150993"/>
            <a:ext cx="3020792" cy="4625489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48125" y="3623748"/>
            <a:ext cx="3048891" cy="2100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1698" y="5885672"/>
            <a:ext cx="1213821" cy="365125"/>
          </a:xfrm>
        </p:spPr>
        <p:txBody>
          <a:bodyPr/>
          <a:lstStyle/>
          <a:p>
            <a:fld id="{17F2AFE0-0A15-4B99-9DD4-C8F6136E0419}" type="datetimeFigureOut">
              <a:rPr lang="lt-LT" smtClean="0"/>
              <a:t>2023.10.30</a:t>
            </a:fld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54" y="5829261"/>
            <a:ext cx="3522607" cy="365125"/>
          </a:xfrm>
        </p:spPr>
        <p:txBody>
          <a:bodyPr/>
          <a:lstStyle/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57313" y="5896961"/>
            <a:ext cx="554023" cy="365125"/>
          </a:xfrm>
        </p:spPr>
        <p:txBody>
          <a:bodyPr/>
          <a:lstStyle/>
          <a:p>
            <a:fld id="{A61BE0C1-C5A6-4346-965A-53AA1279A072}" type="slidenum">
              <a:rPr lang="lt-LT" smtClean="0"/>
              <a:t>‹#›</a:t>
            </a:fld>
            <a:endParaRPr lang="lt-L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aveikslėli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Freeform 3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5058" y="575769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 rot="60000">
            <a:off x="4464768" y="603920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5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6424" y="2020824"/>
            <a:ext cx="3063240" cy="1499616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60000">
            <a:off x="4898615" y="1207272"/>
            <a:ext cx="2913863" cy="4539412"/>
          </a:xfrm>
          <a:ln w="1016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lt-LT" smtClean="0"/>
              <a:t>Spustelėkite piktogr. norėdami įtraukti pav.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52144" y="3621024"/>
            <a:ext cx="3044952" cy="210312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5936" y="5888737"/>
            <a:ext cx="1213821" cy="365125"/>
          </a:xfrm>
        </p:spPr>
        <p:txBody>
          <a:bodyPr/>
          <a:lstStyle/>
          <a:p>
            <a:fld id="{17F2AFE0-0A15-4B99-9DD4-C8F6136E0419}" type="datetimeFigureOut">
              <a:rPr lang="lt-LT" smtClean="0"/>
              <a:t>2023.10.30</a:t>
            </a:fld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69" y="5831037"/>
            <a:ext cx="3319043" cy="365125"/>
          </a:xfrm>
        </p:spPr>
        <p:txBody>
          <a:bodyPr/>
          <a:lstStyle/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62089" y="5900026"/>
            <a:ext cx="554023" cy="365125"/>
          </a:xfrm>
        </p:spPr>
        <p:txBody>
          <a:bodyPr/>
          <a:lstStyle/>
          <a:p>
            <a:fld id="{A61BE0C1-C5A6-4346-965A-53AA1279A072}" type="slidenum">
              <a:rPr lang="lt-LT" smtClean="0"/>
              <a:t>‹#›</a:t>
            </a:fld>
            <a:endParaRPr lang="lt-L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628650" y="6069330"/>
            <a:ext cx="792099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31520" y="575310"/>
            <a:ext cx="7696200" cy="5715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31520" y="576072"/>
            <a:ext cx="7696200" cy="5715000"/>
          </a:xfrm>
          <a:prstGeom prst="rect">
            <a:avLst/>
          </a:prstGeom>
          <a:blipFill dpi="0" rotWithShape="1">
            <a:blip r:embed="rId13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1435684">
            <a:off x="543741" y="273091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4096196">
            <a:off x="8115079" y="298163"/>
            <a:ext cx="566928" cy="566928"/>
          </a:xfrm>
          <a:prstGeom prst="rect">
            <a:avLst/>
          </a:prstGeom>
          <a:noFill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5023" y="817582"/>
            <a:ext cx="6965245" cy="1202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63040" y="2119257"/>
            <a:ext cx="6196405" cy="36038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54588" y="5809152"/>
            <a:ext cx="1213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17F2AFE0-0A15-4B99-9DD4-C8F6136E0419}" type="datetimeFigureOut">
              <a:rPr lang="lt-LT" smtClean="0"/>
              <a:t>2023.10.30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1" y="5809152"/>
            <a:ext cx="5540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70202" y="5809152"/>
            <a:ext cx="5540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A61BE0C1-C5A6-4346-965A-53AA1279A072}" type="slidenum">
              <a:rPr lang="lt-LT" smtClean="0"/>
              <a:t>‹#›</a:t>
            </a:fld>
            <a:endParaRPr lang="lt-L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168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4.gif"/><Relationship Id="rId4" Type="http://schemas.openxmlformats.org/officeDocument/2006/relationships/image" Target="../media/image13.gi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en-US" b="1" dirty="0" smtClean="0">
                <a:ln/>
                <a:solidFill>
                  <a:schemeClr val="accent3"/>
                </a:solidFill>
              </a:rPr>
              <a:t>ALYTAUS PILIAKALNIO PROGIMNAZIJA</a:t>
            </a:r>
            <a:endParaRPr lang="lt-LT" b="1" dirty="0">
              <a:ln/>
              <a:solidFill>
                <a:schemeClr val="accent3"/>
              </a:solidFill>
            </a:endParaRPr>
          </a:p>
        </p:txBody>
      </p:sp>
      <p:sp>
        <p:nvSpPr>
          <p:cNvPr id="3" name="Antrinis pavadinimas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3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4 A KLAS</a:t>
            </a:r>
            <a:r>
              <a:rPr lang="lt-LT" sz="3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ĖS MOKINIŲ KOMANDA</a:t>
            </a:r>
          </a:p>
          <a:p>
            <a:r>
              <a:rPr lang="lt-LT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EISMUKAI</a:t>
            </a:r>
          </a:p>
          <a:p>
            <a:endParaRPr lang="lt-LT" dirty="0"/>
          </a:p>
        </p:txBody>
      </p:sp>
      <p:pic>
        <p:nvPicPr>
          <p:cNvPr id="13314" name="Picture 2" descr="D:\Users\Desktop\hi-animated-emoji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112460"/>
            <a:ext cx="1872208" cy="18722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3840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 rot="-60000">
            <a:off x="1128499" y="1007357"/>
            <a:ext cx="3064827" cy="1503037"/>
          </a:xfrm>
        </p:spPr>
        <p:txBody>
          <a:bodyPr/>
          <a:lstStyle/>
          <a:p>
            <a:r>
              <a:rPr lang="lt-LT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KELIONEI PASIBAIGUS</a:t>
            </a:r>
            <a:endParaRPr lang="lt-LT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Teksto vietos rezervavimo ženklas 3"/>
          <p:cNvSpPr>
            <a:spLocks noGrp="1"/>
          </p:cNvSpPr>
          <p:nvPr>
            <p:ph type="body" sz="half" idx="2"/>
          </p:nvPr>
        </p:nvSpPr>
        <p:spPr>
          <a:xfrm rot="-60000">
            <a:off x="1206007" y="3023396"/>
            <a:ext cx="3048891" cy="2133099"/>
          </a:xfrm>
        </p:spPr>
        <p:txBody>
          <a:bodyPr/>
          <a:lstStyle/>
          <a:p>
            <a:r>
              <a:rPr lang="lt-LT" dirty="0" smtClean="0"/>
              <a:t>TIK VAIRUOTOJUI IŠJUNGUS VARIKLĮ, ATSISEGAME SAUGOS DIRŽUS.</a:t>
            </a:r>
          </a:p>
          <a:p>
            <a:r>
              <a:rPr lang="lt-LT" dirty="0" smtClean="0"/>
              <a:t>APŽIŪRIME AR VISKĄ SU SAVIMI PASIĖMĖME.</a:t>
            </a:r>
          </a:p>
          <a:p>
            <a:r>
              <a:rPr lang="lt-LT" dirty="0" smtClean="0"/>
              <a:t>SUTVARKOME SAVO SĖDIMĄ VIETĄ.</a:t>
            </a:r>
          </a:p>
          <a:p>
            <a:endParaRPr lang="lt-LT" dirty="0" smtClean="0"/>
          </a:p>
          <a:p>
            <a:endParaRPr lang="lt-LT" dirty="0"/>
          </a:p>
        </p:txBody>
      </p:sp>
      <p:pic>
        <p:nvPicPr>
          <p:cNvPr id="6" name="Picture 2" descr="D:\Users\Desktop\digi-digitelco.gif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7809">
            <a:off x="831180" y="4656732"/>
            <a:ext cx="1535391" cy="15353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D:\Users\Desktop\20-42-37-53_512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74560">
            <a:off x="5247848" y="2354981"/>
            <a:ext cx="2343883" cy="2343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0025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1095023" y="817582"/>
            <a:ext cx="6965245" cy="3187482"/>
          </a:xfrm>
        </p:spPr>
        <p:txBody>
          <a:bodyPr>
            <a:normAutofit fontScale="90000"/>
          </a:bodyPr>
          <a:lstStyle/>
          <a:p>
            <a:r>
              <a:rPr lang="lt-LT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Nepamirštame padėkoti </a:t>
            </a:r>
            <a:r>
              <a:rPr lang="lt-LT" dirty="0" smtClean="0"/>
              <a:t>vairuotojui, suaugusiam ar kitam šalia buvusiam ir padėjusiam pasiekti tikslą asmeniui.</a:t>
            </a:r>
            <a:endParaRPr lang="lt-LT" dirty="0"/>
          </a:p>
        </p:txBody>
      </p:sp>
      <p:pic>
        <p:nvPicPr>
          <p:cNvPr id="11266" name="Picture 2" descr="D:\Users\Desktop\thanks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4005064"/>
            <a:ext cx="2957116" cy="19506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7727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lt-LT" b="1" dirty="0" smtClean="0">
                <a:ln/>
                <a:solidFill>
                  <a:schemeClr val="accent3"/>
                </a:solidFill>
              </a:rPr>
              <a:t>Prisimename taisykles:</a:t>
            </a:r>
            <a:endParaRPr lang="lt-LT" b="1" dirty="0">
              <a:ln/>
              <a:solidFill>
                <a:schemeClr val="accent3"/>
              </a:solidFill>
            </a:endParaRPr>
          </a:p>
        </p:txBody>
      </p:sp>
      <p:sp>
        <p:nvSpPr>
          <p:cNvPr id="3" name="Teksto vietos rezervavimo ženklas 2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lt-LT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Išlipus iš autobuso, palaukiame kol jis nuvažiuos, tik tada judame link savo mokyklos.</a:t>
            </a:r>
            <a:endParaRPr lang="lt-LT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8194" name="Picture 2" descr="D:\Users\Desktop\stickergiant-great-job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836712"/>
            <a:ext cx="1939677" cy="19396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5876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1475656" y="1268760"/>
            <a:ext cx="6254044" cy="1362075"/>
          </a:xfrm>
        </p:spPr>
        <p:txBody>
          <a:bodyPr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lt-LT" b="1" dirty="0" smtClean="0">
                <a:ln/>
                <a:solidFill>
                  <a:schemeClr val="accent3"/>
                </a:solidFill>
              </a:rPr>
              <a:t>Eismukai linki saugių kelionių ir...</a:t>
            </a:r>
            <a:endParaRPr lang="lt-LT" b="1" dirty="0">
              <a:ln/>
              <a:solidFill>
                <a:schemeClr val="accent3"/>
              </a:solidFill>
            </a:endParaRPr>
          </a:p>
        </p:txBody>
      </p:sp>
      <p:sp>
        <p:nvSpPr>
          <p:cNvPr id="3" name="Teksto vietos rezervavimo ženklas 2"/>
          <p:cNvSpPr>
            <a:spLocks noGrp="1"/>
          </p:cNvSpPr>
          <p:nvPr>
            <p:ph type="body" idx="1"/>
          </p:nvPr>
        </p:nvSpPr>
        <p:spPr>
          <a:xfrm>
            <a:off x="1475656" y="2852936"/>
            <a:ext cx="6231467" cy="1309511"/>
          </a:xfrm>
        </p:spPr>
        <p:txBody>
          <a:bodyPr>
            <a:normAutofit/>
          </a:bodyPr>
          <a:lstStyle/>
          <a:p>
            <a:r>
              <a:rPr lang="lt-LT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Nepamirškime atšvaitų (prasidėjo tamsesnis paros metas), jie gali padėti išsaugoti gyvybę.</a:t>
            </a:r>
            <a:endParaRPr lang="lt-LT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7170" name="Picture 2" descr="D:\Users\Desktop\images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3789040"/>
            <a:ext cx="3426228" cy="21084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D:\Users\Desktop\high-five-emoji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474210"/>
            <a:ext cx="1162702" cy="11627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7256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1468273" y="1124744"/>
            <a:ext cx="6254044" cy="1362075"/>
          </a:xfrm>
        </p:spPr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lt-LT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SPALIO MĖNESIO UŽDUOTIS</a:t>
            </a:r>
            <a:endParaRPr lang="lt-LT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" name="Teksto vietos rezervavimo ženklas 2"/>
          <p:cNvSpPr>
            <a:spLocks noGrp="1"/>
          </p:cNvSpPr>
          <p:nvPr>
            <p:ph type="body" idx="1"/>
          </p:nvPr>
        </p:nvSpPr>
        <p:spPr>
          <a:xfrm>
            <a:off x="1479561" y="2564904"/>
            <a:ext cx="6231467" cy="1309511"/>
          </a:xfrm>
        </p:spPr>
        <p:txBody>
          <a:bodyPr>
            <a:normAutofit/>
          </a:bodyPr>
          <a:lstStyle/>
          <a:p>
            <a:r>
              <a:rPr lang="lt-LT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Keleivių pareigos. Kultūringai elkis viešajame transporte – gerbk save ir kitus!</a:t>
            </a:r>
            <a:endParaRPr lang="lt-LT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0243" name="Picture 3" descr="D:\Users\Desktop\thinking-emoji-17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9507" y="3789040"/>
            <a:ext cx="3022177" cy="20162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6821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 rot="-60000">
            <a:off x="1200507" y="2375511"/>
            <a:ext cx="3064827" cy="1503037"/>
          </a:xfrm>
        </p:spPr>
        <p:txBody>
          <a:bodyPr/>
          <a:lstStyle/>
          <a:p>
            <a:r>
              <a:rPr lang="lt-LT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APTARIMAS/ DISKUSIJA KLASĖJE</a:t>
            </a:r>
            <a:endParaRPr lang="lt-LT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Teksto vietos rezervavimo ženklas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lt-LT" dirty="0" smtClean="0"/>
              <a:t> </a:t>
            </a:r>
          </a:p>
          <a:p>
            <a:r>
              <a:rPr lang="lt-LT" dirty="0" smtClean="0"/>
              <a:t>PAKARTOJIMI</a:t>
            </a:r>
          </a:p>
          <a:p>
            <a:r>
              <a:rPr lang="lt-LT" dirty="0" smtClean="0"/>
              <a:t>SUSITARIMAI, </a:t>
            </a:r>
          </a:p>
          <a:p>
            <a:r>
              <a:rPr lang="lt-LT" dirty="0" smtClean="0"/>
              <a:t>TRUMPI PRIMINIMAI,</a:t>
            </a:r>
          </a:p>
          <a:p>
            <a:r>
              <a:rPr lang="lt-LT" dirty="0" smtClean="0"/>
              <a:t>NETOLERUOTINO ELGESIO SPRENDIMAI...</a:t>
            </a:r>
          </a:p>
          <a:p>
            <a:endParaRPr lang="lt-LT" dirty="0" smtClean="0"/>
          </a:p>
          <a:p>
            <a:endParaRPr lang="lt-LT" dirty="0"/>
          </a:p>
        </p:txBody>
      </p:sp>
      <p:pic>
        <p:nvPicPr>
          <p:cNvPr id="2050" name="Picture 2" descr="D:\Users\Desktop\istock_000017092130xxxlarge_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45907">
            <a:off x="1115616" y="836712"/>
            <a:ext cx="3021013" cy="17023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D:\Users\Desktop\970d99f6596a2ebb96e83730d351601f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9815">
            <a:off x="4962765" y="2163581"/>
            <a:ext cx="2857500" cy="28575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3908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5364088" y="817582"/>
            <a:ext cx="2696180" cy="4699650"/>
          </a:xfrm>
        </p:spPr>
        <p:txBody>
          <a:bodyPr vert="vert"/>
          <a:lstStyle/>
          <a:p>
            <a:r>
              <a:rPr lang="lt-LT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KELIONĖ PRASIDEDA</a:t>
            </a:r>
            <a:endParaRPr lang="lt-LT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1026" name="Picture 2" descr="D:\Users\Desktop\IMG_80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764704"/>
            <a:ext cx="3600400" cy="48005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0692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 rot="-60000">
            <a:off x="1128468" y="2303488"/>
            <a:ext cx="3063240" cy="1499616"/>
          </a:xfrm>
        </p:spPr>
        <p:txBody>
          <a:bodyPr>
            <a:normAutofit fontScale="90000"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lt-LT" b="1" dirty="0" smtClean="0">
                <a:ln/>
                <a:solidFill>
                  <a:schemeClr val="accent3"/>
                </a:solidFill>
              </a:rPr>
              <a:t>Neskubam, nesistumdome, lipdami į autobusą,- PASISVEIKINAM VAIRUOTOJĄ, APTARIAME MARŠRUTĄ</a:t>
            </a:r>
            <a:endParaRPr lang="lt-LT" b="1" dirty="0">
              <a:ln/>
              <a:solidFill>
                <a:schemeClr val="accent3"/>
              </a:solidFill>
            </a:endParaRPr>
          </a:p>
        </p:txBody>
      </p:sp>
      <p:sp>
        <p:nvSpPr>
          <p:cNvPr id="4" name="Teksto vietos rezervavimo ženklas 3"/>
          <p:cNvSpPr>
            <a:spLocks noGrp="1"/>
          </p:cNvSpPr>
          <p:nvPr>
            <p:ph type="body" sz="half" idx="2"/>
          </p:nvPr>
        </p:nvSpPr>
        <p:spPr>
          <a:xfrm rot="-60000">
            <a:off x="1277751" y="4031475"/>
            <a:ext cx="3044952" cy="2103120"/>
          </a:xfrm>
        </p:spPr>
        <p:txBody>
          <a:bodyPr>
            <a:normAutofit/>
          </a:bodyPr>
          <a:lstStyle/>
          <a:p>
            <a:r>
              <a:rPr lang="lt-LT" dirty="0" smtClean="0"/>
              <a:t>Mergaitės turi galimybę </a:t>
            </a:r>
          </a:p>
          <a:p>
            <a:r>
              <a:rPr lang="lt-LT" dirty="0" smtClean="0"/>
              <a:t>Pasirinkti sėdimas vietas, berniukai laikosi mandagumo</a:t>
            </a:r>
          </a:p>
          <a:p>
            <a:r>
              <a:rPr lang="lt-LT" dirty="0" smtClean="0"/>
              <a:t>Taisyklių, tariasi ir randa bendrus kompromisus.</a:t>
            </a:r>
            <a:endParaRPr lang="lt-LT" dirty="0"/>
          </a:p>
        </p:txBody>
      </p:sp>
      <p:pic>
        <p:nvPicPr>
          <p:cNvPr id="3074" name="Picture 2" descr="D:\Users\Desktop\IMG_8015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6" r="7226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3435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NEPAJUDAME IŠ VIETOS,</a:t>
            </a:r>
            <a:endParaRPr lang="lt-LT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Teksto vietos rezervavimo ženklas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lt-LT" sz="2800" b="1" dirty="0" smtClean="0">
                <a:ln/>
                <a:solidFill>
                  <a:schemeClr val="accent3"/>
                </a:solidFill>
              </a:rPr>
              <a:t>KOL VISI NESEGĖS SAUGOS DIRŽŲ.</a:t>
            </a:r>
            <a:endParaRPr lang="lt-LT" sz="2800" b="1" dirty="0">
              <a:ln/>
              <a:solidFill>
                <a:schemeClr val="accent3"/>
              </a:solidFill>
            </a:endParaRPr>
          </a:p>
        </p:txBody>
      </p:sp>
      <p:pic>
        <p:nvPicPr>
          <p:cNvPr id="4098" name="Picture 2" descr="D:\Users\Desktop\IMG_8016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6" r="7226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3450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 rot="-60000">
            <a:off x="1056461" y="935337"/>
            <a:ext cx="3063240" cy="1499616"/>
          </a:xfrm>
        </p:spPr>
        <p:txBody>
          <a:bodyPr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lt-LT" b="1" dirty="0" smtClean="0">
                <a:ln/>
                <a:solidFill>
                  <a:schemeClr val="accent3"/>
                </a:solidFill>
              </a:rPr>
              <a:t>KELIONĖ PRASIDĖDA...</a:t>
            </a:r>
            <a:endParaRPr lang="lt-LT" b="1" dirty="0">
              <a:ln/>
              <a:solidFill>
                <a:schemeClr val="accent3"/>
              </a:solidFill>
            </a:endParaRPr>
          </a:p>
        </p:txBody>
      </p:sp>
      <p:sp>
        <p:nvSpPr>
          <p:cNvPr id="4" name="Teksto vietos rezervavimo ženklas 3"/>
          <p:cNvSpPr>
            <a:spLocks noGrp="1"/>
          </p:cNvSpPr>
          <p:nvPr>
            <p:ph type="body" sz="half" idx="2"/>
          </p:nvPr>
        </p:nvSpPr>
        <p:spPr>
          <a:xfrm rot="-60000">
            <a:off x="1061728" y="2519307"/>
            <a:ext cx="3044952" cy="2103120"/>
          </a:xfrm>
        </p:spPr>
        <p:txBody>
          <a:bodyPr/>
          <a:lstStyle/>
          <a:p>
            <a:r>
              <a:rPr lang="lt-LT" dirty="0" smtClean="0"/>
              <a:t>LAIKOMĖS TYLOS, KAD VAIRUOTOJUI BŪTŲ KUO MAŽIAU TRIUKŠMO IR JIS GALĖTŲ ATIDŽIAI VAIRUOTI.</a:t>
            </a:r>
          </a:p>
          <a:p>
            <a:r>
              <a:rPr lang="lt-LT" dirty="0" smtClean="0"/>
              <a:t>Mobiliuose įrenginiuose naudojame begarsį signalą arba ausines.</a:t>
            </a:r>
            <a:endParaRPr lang="lt-LT" dirty="0"/>
          </a:p>
        </p:txBody>
      </p:sp>
      <p:pic>
        <p:nvPicPr>
          <p:cNvPr id="5122" name="Picture 2" descr="D:\Users\Desktop\200w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8465">
            <a:off x="2257051" y="4500344"/>
            <a:ext cx="1249183" cy="124918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D:\Users\Desktop\soundwave-to-ears3.gif"/>
          <p:cNvPicPr>
            <a:picLocks noGrp="1" noChangeAspect="1" noChangeArrowheads="1" noCrop="1"/>
          </p:cNvPicPr>
          <p:nvPr>
            <p:ph type="pic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47" r="33247"/>
          <a:stretch>
            <a:fillRect/>
          </a:stretch>
        </p:blipFill>
        <p:spPr bwMode="auto">
          <a:xfrm rot="60000">
            <a:off x="5111194" y="1291134"/>
            <a:ext cx="2599315" cy="4049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D:\Users\Desktop\e95141f75bb06f76ab8f93c818a7a4a8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09970">
            <a:off x="971600" y="1196752"/>
            <a:ext cx="787549" cy="7875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2006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AUTOBUSE</a:t>
            </a:r>
            <a:endParaRPr lang="lt-LT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Turinio vietos rezervavimo ženklas 2"/>
          <p:cNvSpPr>
            <a:spLocks noGrp="1"/>
          </p:cNvSpPr>
          <p:nvPr>
            <p:ph sz="quarter" idx="13"/>
          </p:nvPr>
        </p:nvSpPr>
        <p:spPr>
          <a:xfrm>
            <a:off x="971600" y="2204864"/>
            <a:ext cx="3024336" cy="3519278"/>
          </a:xfrm>
        </p:spPr>
        <p:txBody>
          <a:bodyPr>
            <a:normAutofit lnSpcReduction="10000"/>
          </a:bodyPr>
          <a:lstStyle/>
          <a:p>
            <a:r>
              <a:rPr lang="lt-LT" b="1" dirty="0" smtClean="0"/>
              <a:t>DRAUDŽIAMA </a:t>
            </a:r>
            <a:r>
              <a:rPr lang="lt-LT" dirty="0" smtClean="0"/>
              <a:t>VAIKŠČIOTI IŠ VIENOS VIETOS Į KITĄ.</a:t>
            </a:r>
          </a:p>
          <a:p>
            <a:r>
              <a:rPr lang="lt-LT" b="1" dirty="0" smtClean="0"/>
              <a:t>DRAUDŽIAMA </a:t>
            </a:r>
            <a:r>
              <a:rPr lang="lt-LT" dirty="0" smtClean="0"/>
              <a:t>ATSISEGTI SAUGOS DIRŽĄ.</a:t>
            </a:r>
          </a:p>
          <a:p>
            <a:r>
              <a:rPr lang="lt-LT" b="1" dirty="0" smtClean="0"/>
              <a:t>DRAUŽIAMA </a:t>
            </a:r>
            <a:r>
              <a:rPr lang="lt-LT" dirty="0" smtClean="0"/>
              <a:t>STUMDYTIS.</a:t>
            </a:r>
            <a:endParaRPr lang="lt-LT" dirty="0"/>
          </a:p>
        </p:txBody>
      </p:sp>
      <p:sp>
        <p:nvSpPr>
          <p:cNvPr id="4" name="Turinio vietos rezervavimo ženklas 3"/>
          <p:cNvSpPr>
            <a:spLocks noGrp="1"/>
          </p:cNvSpPr>
          <p:nvPr>
            <p:ph sz="quarter" idx="14"/>
          </p:nvPr>
        </p:nvSpPr>
        <p:spPr>
          <a:xfrm>
            <a:off x="5220072" y="2060848"/>
            <a:ext cx="3096344" cy="3663677"/>
          </a:xfrm>
        </p:spPr>
        <p:txBody>
          <a:bodyPr>
            <a:normAutofit lnSpcReduction="10000"/>
          </a:bodyPr>
          <a:lstStyle/>
          <a:p>
            <a:r>
              <a:rPr lang="lt-LT" b="1" dirty="0" smtClean="0"/>
              <a:t>NEMANDAGU</a:t>
            </a:r>
            <a:r>
              <a:rPr lang="lt-LT" dirty="0" smtClean="0"/>
              <a:t> ŠIUKŠLINTI</a:t>
            </a:r>
          </a:p>
          <a:p>
            <a:r>
              <a:rPr lang="lt-LT" b="1" dirty="0" smtClean="0"/>
              <a:t>NEMANDAGU</a:t>
            </a:r>
            <a:r>
              <a:rPr lang="lt-LT" dirty="0" smtClean="0"/>
              <a:t> RODYTI NEPADORIUS GESTUS PER LANGĄ</a:t>
            </a:r>
          </a:p>
          <a:p>
            <a:r>
              <a:rPr lang="lt-LT" b="1" dirty="0" smtClean="0"/>
              <a:t>NEMANDAGU </a:t>
            </a:r>
            <a:r>
              <a:rPr lang="lt-LT" dirty="0" smtClean="0"/>
              <a:t>VARTOTI NECENZŪRINIUS ŽODŽIUS.</a:t>
            </a:r>
            <a:endParaRPr lang="lt-LT" dirty="0"/>
          </a:p>
        </p:txBody>
      </p:sp>
      <p:pic>
        <p:nvPicPr>
          <p:cNvPr id="9219" name="Picture 3" descr="D:\Users\Desktop\64cc33ee157ff7ae68c149a39901e889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276872"/>
            <a:ext cx="1651645" cy="16516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7263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971601" y="817582"/>
            <a:ext cx="7088668" cy="4915674"/>
          </a:xfrm>
        </p:spPr>
        <p:txBody>
          <a:bodyPr>
            <a:norm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lt-LT" sz="2800" b="1" dirty="0" smtClean="0">
                <a:ln/>
                <a:solidFill>
                  <a:schemeClr val="accent3"/>
                </a:solidFill>
              </a:rPr>
              <a:t>VAIŠINAMĖS TIK SUSTOJUS AUTOBUSUI AR VAIRUOTOJUI LEIDUS.</a:t>
            </a:r>
            <a:br>
              <a:rPr lang="lt-LT" sz="2800" b="1" dirty="0" smtClean="0">
                <a:ln/>
                <a:solidFill>
                  <a:schemeClr val="accent3"/>
                </a:solidFill>
              </a:rPr>
            </a:br>
            <a:r>
              <a:rPr lang="lt-LT" sz="2800" b="1" dirty="0" smtClean="0">
                <a:ln/>
                <a:solidFill>
                  <a:schemeClr val="accent3"/>
                </a:solidFill>
              </a:rPr>
              <a:t>SAVO SĖDIMĄ VIETĄ PRIŽIŪRIME, NEŠIUKŠLINAME.</a:t>
            </a:r>
            <a:br>
              <a:rPr lang="lt-LT" sz="2800" b="1" dirty="0" smtClean="0">
                <a:ln/>
                <a:solidFill>
                  <a:schemeClr val="accent3"/>
                </a:solidFill>
              </a:rPr>
            </a:br>
            <a:r>
              <a:rPr lang="lt-LT" sz="2800" b="1" dirty="0" smtClean="0">
                <a:ln/>
                <a:solidFill>
                  <a:schemeClr val="accent3"/>
                </a:solidFill>
              </a:rPr>
              <a:t>NELAUŽOME AUTOBUSO ĮRENGIMŲ.</a:t>
            </a:r>
            <a:br>
              <a:rPr lang="lt-LT" sz="2800" b="1" dirty="0" smtClean="0">
                <a:ln/>
                <a:solidFill>
                  <a:schemeClr val="accent3"/>
                </a:solidFill>
              </a:rPr>
            </a:br>
            <a:r>
              <a:rPr lang="lt-LT" sz="2800" b="1" dirty="0" smtClean="0">
                <a:ln/>
                <a:solidFill>
                  <a:schemeClr val="accent3"/>
                </a:solidFill>
              </a:rPr>
              <a:t>NEATSIKLAUSUS JŲ NESPAUDINĖJAME.</a:t>
            </a:r>
            <a:br>
              <a:rPr lang="lt-LT" sz="2800" b="1" dirty="0" smtClean="0">
                <a:ln/>
                <a:solidFill>
                  <a:schemeClr val="accent3"/>
                </a:solidFill>
              </a:rPr>
            </a:br>
            <a:r>
              <a:rPr lang="lt-LT" sz="2800" b="1" dirty="0" smtClean="0">
                <a:ln/>
                <a:solidFill>
                  <a:schemeClr val="accent3"/>
                </a:solidFill>
              </a:rPr>
              <a:t>IŠKLAUSOME VAIRUOTOJO INSTRUKTAŽO.</a:t>
            </a:r>
            <a:br>
              <a:rPr lang="lt-LT" sz="2800" b="1" dirty="0" smtClean="0">
                <a:ln/>
                <a:solidFill>
                  <a:schemeClr val="accent3"/>
                </a:solidFill>
              </a:rPr>
            </a:br>
            <a:endParaRPr lang="lt-LT" sz="2800" b="1" dirty="0">
              <a:ln/>
              <a:solidFill>
                <a:schemeClr val="accent3"/>
              </a:solidFill>
            </a:endParaRPr>
          </a:p>
        </p:txBody>
      </p:sp>
      <p:pic>
        <p:nvPicPr>
          <p:cNvPr id="6148" name="Picture 4" descr="D:\Users\Desktop\no-emoji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4365104"/>
            <a:ext cx="1800200" cy="18002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D:\Users\Desktop\hungry-emoji-18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7344" y="1676482"/>
            <a:ext cx="1194048" cy="8955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0387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meigtukas">
  <a:themeElements>
    <a:clrScheme name="Perspektyva">
      <a:dk1>
        <a:sysClr val="windowText" lastClr="000000"/>
      </a:dk1>
      <a:lt1>
        <a:sysClr val="window" lastClr="FFFFFF"/>
      </a:lt1>
      <a:dk2>
        <a:srgbClr val="283138"/>
      </a:dk2>
      <a:lt2>
        <a:srgbClr val="FF8600"/>
      </a:lt2>
      <a:accent1>
        <a:srgbClr val="838D9B"/>
      </a:accent1>
      <a:accent2>
        <a:srgbClr val="D2610C"/>
      </a:accent2>
      <a:accent3>
        <a:srgbClr val="80716A"/>
      </a:accent3>
      <a:accent4>
        <a:srgbClr val="94147C"/>
      </a:accent4>
      <a:accent5>
        <a:srgbClr val="5D5AD2"/>
      </a:accent5>
      <a:accent6>
        <a:srgbClr val="6F6C7D"/>
      </a:accent6>
      <a:hlink>
        <a:srgbClr val="6187E3"/>
      </a:hlink>
      <a:folHlink>
        <a:srgbClr val="7B8EB8"/>
      </a:folHlink>
    </a:clrScheme>
    <a:fontScheme name="Smeigtukas">
      <a:majorFont>
        <a:latin typeface="Constantia"/>
        <a:ea typeface=""/>
        <a:cs typeface=""/>
        <a:font script="Jpan" typeface="HGS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Grek" typeface="Arial"/>
        <a:font script="Cyrl" typeface="Arial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meigtuka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  <a:lumMod val="100000"/>
              </a:schemeClr>
            </a:gs>
            <a:gs pos="40000">
              <a:schemeClr val="phClr">
                <a:tint val="60000"/>
                <a:satMod val="130000"/>
                <a:lumMod val="100000"/>
              </a:schemeClr>
            </a:gs>
            <a:gs pos="100000">
              <a:schemeClr val="phClr">
                <a:tint val="96000"/>
                <a:lumMod val="108000"/>
              </a:schemeClr>
            </a:gs>
          </a:gsLst>
          <a:lin ang="5400000" scaled="0"/>
        </a:gradFill>
        <a:gradFill rotWithShape="1">
          <a:gsLst>
            <a:gs pos="0">
              <a:schemeClr val="phClr"/>
            </a:gs>
            <a:gs pos="100000">
              <a:schemeClr val="phClr">
                <a:shade val="76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80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38100" dir="4800000" sx="98000" sy="98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38100" dist="38100" dir="4800000" sx="96000" sy="96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240000"/>
            </a:lightRig>
          </a:scene3d>
          <a:sp3d>
            <a:bevelT w="28575" h="28575"/>
          </a:sp3d>
        </a:effectStyle>
      </a:effectStyleLst>
      <a:bgFillStyleLst>
        <a:solidFill>
          <a:schemeClr val="phClr">
            <a:tint val="93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satMod val="140000"/>
                <a:lumMod val="50000"/>
              </a:schemeClr>
              <a:schemeClr val="phClr">
                <a:tint val="95000"/>
                <a:satMod val="180000"/>
                <a:lumMod val="16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  <a:shade val="90000"/>
                <a:satMod val="120000"/>
                <a:lumMod val="54000"/>
              </a:schemeClr>
              <a:schemeClr val="phClr">
                <a:tint val="80000"/>
                <a:satMod val="160000"/>
                <a:lumMod val="14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Pushpin</Template>
  <TotalTime>89</TotalTime>
  <Words>225</Words>
  <Application>Microsoft Office PowerPoint</Application>
  <PresentationFormat>Demonstracija ekrane (4:3)</PresentationFormat>
  <Paragraphs>38</Paragraphs>
  <Slides>13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Skaidrių pavadinimai</vt:lpstr>
      </vt:variant>
      <vt:variant>
        <vt:i4>13</vt:i4>
      </vt:variant>
    </vt:vector>
  </HeadingPairs>
  <TitlesOfParts>
    <vt:vector size="14" baseType="lpstr">
      <vt:lpstr>Smeigtukas</vt:lpstr>
      <vt:lpstr>ALYTAUS PILIAKALNIO PROGIMNAZIJA</vt:lpstr>
      <vt:lpstr>SPALIO MĖNESIO UŽDUOTIS</vt:lpstr>
      <vt:lpstr>APTARIMAS/ DISKUSIJA KLASĖJE</vt:lpstr>
      <vt:lpstr>KELIONĖ PRASIDEDA</vt:lpstr>
      <vt:lpstr>Neskubam, nesistumdome, lipdami į autobusą,- PASISVEIKINAM VAIRUOTOJĄ, APTARIAME MARŠRUTĄ</vt:lpstr>
      <vt:lpstr>NEPAJUDAME IŠ VIETOS,</vt:lpstr>
      <vt:lpstr>KELIONĖ PRASIDĖDA...</vt:lpstr>
      <vt:lpstr>AUTOBUSE</vt:lpstr>
      <vt:lpstr>VAIŠINAMĖS TIK SUSTOJUS AUTOBUSUI AR VAIRUOTOJUI LEIDUS. SAVO SĖDIMĄ VIETĄ PRIŽIŪRIME, NEŠIUKŠLINAME. NELAUŽOME AUTOBUSO ĮRENGIMŲ. NEATSIKLAUSUS JŲ NESPAUDINĖJAME. IŠKLAUSOME VAIRUOTOJO INSTRUKTAŽO. </vt:lpstr>
      <vt:lpstr>KELIONEI PASIBAIGUS</vt:lpstr>
      <vt:lpstr>Nepamirštame padėkoti vairuotojui, suaugusiam ar kitam šalia buvusiam ir padėjusiam pasiekti tikslą asmeniui.</vt:lpstr>
      <vt:lpstr>Prisimename taisykles:</vt:lpstr>
      <vt:lpstr>Eismukai linki saugių kelionių ir...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ALYTAUS PILIAKALNIO PROGIMNAZIJA</dc:title>
  <dc:creator>Intel</dc:creator>
  <cp:lastModifiedBy>Intel</cp:lastModifiedBy>
  <cp:revision>24</cp:revision>
  <dcterms:created xsi:type="dcterms:W3CDTF">2023-10-30T14:10:04Z</dcterms:created>
  <dcterms:modified xsi:type="dcterms:W3CDTF">2023-10-30T15:40:04Z</dcterms:modified>
</cp:coreProperties>
</file>