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5" r:id="rId9"/>
    <p:sldId id="266" r:id="rId10"/>
    <p:sldId id="263" r:id="rId11"/>
    <p:sldId id="267" r:id="rId12"/>
    <p:sldId id="264" r:id="rId13"/>
    <p:sldId id="268" r:id="rId14"/>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Spustelėkite, jei norite keisite ruoš. pav. stilių</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lt-LT"/>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5" name="Poraštės vietos rezervavimo ženklas 4"/>
          <p:cNvSpPr>
            <a:spLocks noGrp="1"/>
          </p:cNvSpPr>
          <p:nvPr>
            <p:ph type="ftr" sz="quarter" idx="11"/>
          </p:nvPr>
        </p:nvSpPr>
        <p:spPr/>
        <p:txBody>
          <a:bodyPr/>
          <a:lstStyle/>
          <a:p>
            <a:endParaRPr lang="lt-LT" dirty="0"/>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5" name="Poraštės vietos rezervavimo ženklas 4"/>
          <p:cNvSpPr>
            <a:spLocks noGrp="1"/>
          </p:cNvSpPr>
          <p:nvPr>
            <p:ph type="ftr" sz="quarter" idx="11"/>
          </p:nvPr>
        </p:nvSpPr>
        <p:spPr/>
        <p:txBody>
          <a:bodyPr/>
          <a:lstStyle/>
          <a:p>
            <a:endParaRPr lang="lt-LT" dirty="0"/>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5" name="Poraštės vietos rezervavimo ženklas 4"/>
          <p:cNvSpPr>
            <a:spLocks noGrp="1"/>
          </p:cNvSpPr>
          <p:nvPr>
            <p:ph type="ftr" sz="quarter" idx="11"/>
          </p:nvPr>
        </p:nvSpPr>
        <p:spPr/>
        <p:txBody>
          <a:bodyPr/>
          <a:lstStyle/>
          <a:p>
            <a:endParaRPr lang="lt-LT" dirty="0"/>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5" name="Poraštės vietos rezervavimo ženklas 4"/>
          <p:cNvSpPr>
            <a:spLocks noGrp="1"/>
          </p:cNvSpPr>
          <p:nvPr>
            <p:ph type="ftr" sz="quarter" idx="11"/>
          </p:nvPr>
        </p:nvSpPr>
        <p:spPr/>
        <p:txBody>
          <a:bodyPr/>
          <a:lstStyle/>
          <a:p>
            <a:endParaRPr lang="lt-LT" dirty="0"/>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5" name="Poraštės vietos rezervavimo ženklas 4"/>
          <p:cNvSpPr>
            <a:spLocks noGrp="1"/>
          </p:cNvSpPr>
          <p:nvPr>
            <p:ph type="ftr" sz="quarter" idx="11"/>
          </p:nvPr>
        </p:nvSpPr>
        <p:spPr/>
        <p:txBody>
          <a:bodyPr/>
          <a:lstStyle/>
          <a:p>
            <a:endParaRPr lang="lt-LT" dirty="0"/>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6" name="Poraštės vietos rezervavimo ženklas 5"/>
          <p:cNvSpPr>
            <a:spLocks noGrp="1"/>
          </p:cNvSpPr>
          <p:nvPr>
            <p:ph type="ftr" sz="quarter" idx="11"/>
          </p:nvPr>
        </p:nvSpPr>
        <p:spPr/>
        <p:txBody>
          <a:bodyPr/>
          <a:lstStyle/>
          <a:p>
            <a:endParaRPr lang="lt-LT" dirty="0"/>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8" name="Poraštės vietos rezervavimo ženklas 7"/>
          <p:cNvSpPr>
            <a:spLocks noGrp="1"/>
          </p:cNvSpPr>
          <p:nvPr>
            <p:ph type="ftr" sz="quarter" idx="11"/>
          </p:nvPr>
        </p:nvSpPr>
        <p:spPr/>
        <p:txBody>
          <a:bodyPr/>
          <a:lstStyle/>
          <a:p>
            <a:endParaRPr lang="lt-LT" dirty="0"/>
          </a:p>
        </p:txBody>
      </p:sp>
      <p:sp>
        <p:nvSpPr>
          <p:cNvPr id="9" name="Skaidrės numerio vietos rezervavimo ženklas 8"/>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Datos vietos rezervavimo ženklas 2"/>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4" name="Poraštės vietos rezervavimo ženklas 3"/>
          <p:cNvSpPr>
            <a:spLocks noGrp="1"/>
          </p:cNvSpPr>
          <p:nvPr>
            <p:ph type="ftr" sz="quarter" idx="11"/>
          </p:nvPr>
        </p:nvSpPr>
        <p:spPr/>
        <p:txBody>
          <a:bodyPr/>
          <a:lstStyle/>
          <a:p>
            <a:endParaRPr lang="lt-LT" dirty="0"/>
          </a:p>
        </p:txBody>
      </p:sp>
      <p:sp>
        <p:nvSpPr>
          <p:cNvPr id="5" name="Skaidrės numerio vietos rezervavimo ženklas 4"/>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3" name="Poraštės vietos rezervavimo ženklas 2"/>
          <p:cNvSpPr>
            <a:spLocks noGrp="1"/>
          </p:cNvSpPr>
          <p:nvPr>
            <p:ph type="ftr" sz="quarter" idx="11"/>
          </p:nvPr>
        </p:nvSpPr>
        <p:spPr/>
        <p:txBody>
          <a:bodyPr/>
          <a:lstStyle/>
          <a:p>
            <a:endParaRPr lang="lt-LT" dirty="0"/>
          </a:p>
        </p:txBody>
      </p:sp>
      <p:sp>
        <p:nvSpPr>
          <p:cNvPr id="4" name="Skaidrės numerio vietos rezervavimo ženklas 3"/>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6" name="Poraštės vietos rezervavimo ženklas 5"/>
          <p:cNvSpPr>
            <a:spLocks noGrp="1"/>
          </p:cNvSpPr>
          <p:nvPr>
            <p:ph type="ftr" sz="quarter" idx="11"/>
          </p:nvPr>
        </p:nvSpPr>
        <p:spPr/>
        <p:txBody>
          <a:bodyPr/>
          <a:lstStyle/>
          <a:p>
            <a:endParaRPr lang="lt-LT" dirty="0"/>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dirty="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2023-07-26</a:t>
            </a:fld>
            <a:endParaRPr lang="lt-LT" dirty="0"/>
          </a:p>
        </p:txBody>
      </p:sp>
      <p:sp>
        <p:nvSpPr>
          <p:cNvPr id="6" name="Poraštės vietos rezervavimo ženklas 5"/>
          <p:cNvSpPr>
            <a:spLocks noGrp="1"/>
          </p:cNvSpPr>
          <p:nvPr>
            <p:ph type="ftr" sz="quarter" idx="11"/>
          </p:nvPr>
        </p:nvSpPr>
        <p:spPr/>
        <p:txBody>
          <a:bodyPr/>
          <a:lstStyle/>
          <a:p>
            <a:endParaRPr lang="lt-LT" dirty="0"/>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56D04-A3C8-49D4-B877-B45534FE3A10}" type="datetimeFigureOut">
              <a:rPr lang="lt-LT" smtClean="0"/>
              <a:t>2023-07-26</a:t>
            </a:fld>
            <a:endParaRPr lang="lt-LT" dirty="0"/>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6E2A6-6D93-4997-8D45-933F879E6E5B}" type="slidenum">
              <a:rPr lang="lt-LT" smtClean="0"/>
              <a:t>‹#›</a:t>
            </a:fld>
            <a:endParaRPr lang="lt-L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124745"/>
            <a:ext cx="7772400" cy="2016224"/>
          </a:xfrm>
        </p:spPr>
        <p:txBody>
          <a:bodyPr>
            <a:normAutofit/>
          </a:bodyPr>
          <a:lstStyle/>
          <a:p>
            <a:r>
              <a:rPr lang="lt-LT" sz="3200" b="1" dirty="0" smtClean="0">
                <a:latin typeface="Bradley Hand ITC" pitchFamily="66" charset="0"/>
                <a:cs typeface="Times New Roman" pitchFamily="18" charset="0"/>
              </a:rPr>
              <a:t>Ukmergės „ Ryto“ specialioji mokykla</a:t>
            </a:r>
            <a:br>
              <a:rPr lang="lt-LT" sz="3200" b="1" dirty="0" smtClean="0">
                <a:latin typeface="Bradley Hand ITC" pitchFamily="66" charset="0"/>
                <a:cs typeface="Times New Roman" pitchFamily="18" charset="0"/>
              </a:rPr>
            </a:br>
            <a:r>
              <a:rPr lang="lt-LT" sz="3200" b="1" dirty="0" smtClean="0">
                <a:latin typeface="Bradley Hand ITC" pitchFamily="66" charset="0"/>
                <a:cs typeface="Times New Roman" pitchFamily="18" charset="0"/>
              </a:rPr>
              <a:t>Liepos mėnesio iššūkis</a:t>
            </a:r>
            <a:endParaRPr lang="lt-LT" sz="3200" b="1" dirty="0">
              <a:latin typeface="Bradley Hand ITC" pitchFamily="66" charset="0"/>
              <a:cs typeface="Times New Roman" pitchFamily="18" charset="0"/>
            </a:endParaRPr>
          </a:p>
        </p:txBody>
      </p:sp>
      <p:sp>
        <p:nvSpPr>
          <p:cNvPr id="3" name="Antrinis pavadinimas 2"/>
          <p:cNvSpPr>
            <a:spLocks noGrp="1"/>
          </p:cNvSpPr>
          <p:nvPr>
            <p:ph type="subTitle" idx="1"/>
          </p:nvPr>
        </p:nvSpPr>
        <p:spPr>
          <a:xfrm>
            <a:off x="1371600" y="3356992"/>
            <a:ext cx="6400800" cy="1800200"/>
          </a:xfrm>
        </p:spPr>
        <p:txBody>
          <a:bodyPr>
            <a:normAutofit/>
          </a:bodyPr>
          <a:lstStyle/>
          <a:p>
            <a:r>
              <a:rPr lang="lt-LT" sz="4000" b="1" dirty="0" smtClean="0">
                <a:solidFill>
                  <a:schemeClr val="tx1"/>
                </a:solidFill>
                <a:latin typeface="Bradley Hand ITC" pitchFamily="66" charset="0"/>
                <a:cs typeface="Times New Roman" pitchFamily="18" charset="0"/>
              </a:rPr>
              <a:t>„ Kai sveikas maistas- nereikalingas ir vaistas“</a:t>
            </a:r>
            <a:endParaRPr lang="lt-LT" sz="4000" b="1" dirty="0">
              <a:solidFill>
                <a:schemeClr val="tx1"/>
              </a:solidFill>
              <a:latin typeface="Bradley Hand ITC" pitchFamily="66" charset="0"/>
              <a:cs typeface="Times New Roman" pitchFamily="18" charset="0"/>
            </a:endParaRPr>
          </a:p>
        </p:txBody>
      </p:sp>
    </p:spTree>
    <p:extLst>
      <p:ext uri="{BB962C8B-B14F-4D97-AF65-F5344CB8AC3E}">
        <p14:creationId xmlns:p14="http://schemas.microsoft.com/office/powerpoint/2010/main" val="216641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smtClean="0">
                <a:latin typeface="Bradley Hand ITC" pitchFamily="66" charset="0"/>
              </a:rPr>
              <a:t>Sveika gyvensena, tai ne tik žinojimas kas tai. Tai gebėjimas taip gyventi.</a:t>
            </a:r>
            <a:endParaRPr lang="lt-LT" sz="3200" b="1" dirty="0">
              <a:latin typeface="Bradley Hand ITC"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590465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descr="Vaikų dienos stovykla 7 – 10 m. – Ignalinos rajono savivaldybės visuomenės  sveikatos biu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227388"/>
            <a:ext cx="6552728" cy="108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1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2020\Desktop\Paveikslėli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3024336" cy="52565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C2020\Desktop\Paveikslėli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00808"/>
            <a:ext cx="2852737"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2020-04- 14/04-17 ŽIRNIUKŲ gr. Ataskaitą parengė: auklėtoja Larisa  Zenkevičienė"/>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1" y="4383088"/>
            <a:ext cx="3011463" cy="113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descr="2015/09/17 – Kauno lopšelis darželis „Rokut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534765"/>
            <a:ext cx="2852737" cy="134250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Santrumpa Min nieko sypseneles paveiksliukai - thewebcorner.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9077" y="224813"/>
            <a:ext cx="1542678" cy="145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481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000" dirty="0" smtClean="0"/>
              <a:t>Ir kaip gi be kitoniško herbariumo, juk  pažintis su gamta palieka tik kiekvieno vaiko sieloje teigiamų emocijų. Vaikai sužino, kurie augalai juos supa, kaip jie atrodo ir kvepia, koks yra dydis, skonis, spalva ir kvapas.</a:t>
            </a:r>
            <a:endParaRPr lang="lt-LT" sz="2000" dirty="0"/>
          </a:p>
        </p:txBody>
      </p:sp>
      <p:pic>
        <p:nvPicPr>
          <p:cNvPr id="1026" name="Picture 2" descr="C:\Users\PC2020\Desktop\20230712_11280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305176"/>
            <a:ext cx="4320480" cy="2780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2020\Desktop\20230702_194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69500"/>
            <a:ext cx="4176464" cy="26956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C2020\Desktop\20230702_1644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99317">
            <a:off x="2699112" y="5156842"/>
            <a:ext cx="1495560" cy="124174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evanda,stiebas,iškirpti,nemokamos nuotraukos, nemokama licenzija -  nemokamos nuotraukos. Mediakatalogas.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312284">
            <a:off x="6936619" y="5088509"/>
            <a:ext cx="2052921" cy="120978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Lapai, žolė, katžolė, mėtos, augalų - nemokamos nuotraukos.  Mediakatalogas.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46945">
            <a:off x="754293" y="5580409"/>
            <a:ext cx="1561838" cy="87975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hysocarpus op. Red Baron C1,5/P14 JAUNAS AUGALA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2400" y="1231388"/>
            <a:ext cx="906005" cy="90600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Žolelės Krapai, 25 g kain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715939">
            <a:off x="36854" y="830111"/>
            <a:ext cx="1086888" cy="7771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Art21 - Ligų identifikavimo mobilioji programėlė"/>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016" y="5249353"/>
            <a:ext cx="1656184" cy="1311393"/>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Augalų pažinimo ekskursijos | Vykinto keliai"/>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2874" y="5401494"/>
            <a:ext cx="691264" cy="100711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Šaltalankis - Hippophae rahmnoides SIROLA Konteineris P9 C0.5 Vainikas 2  metai Jaunas augala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858974">
            <a:off x="108735" y="4365104"/>
            <a:ext cx="1296144" cy="109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510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60648"/>
            <a:ext cx="8229600" cy="1152128"/>
          </a:xfrm>
        </p:spPr>
        <p:txBody>
          <a:bodyPr>
            <a:normAutofit fontScale="90000"/>
          </a:bodyPr>
          <a:lstStyle/>
          <a:p>
            <a:r>
              <a:rPr lang="lt-LT" sz="2200" dirty="0" smtClean="0"/>
              <a:t/>
            </a:r>
            <a:br>
              <a:rPr lang="lt-LT" sz="2200" dirty="0" smtClean="0"/>
            </a:br>
            <a:r>
              <a:rPr lang="lt-LT" sz="2200" dirty="0"/>
              <a:t/>
            </a:r>
            <a:br>
              <a:rPr lang="lt-LT" sz="2200" dirty="0"/>
            </a:br>
            <a:r>
              <a:rPr lang="sv-SE" sz="2700" b="1" dirty="0" smtClean="0">
                <a:latin typeface="Bradley Hand ITC" pitchFamily="66" charset="0"/>
              </a:rPr>
              <a:t>Reikia </a:t>
            </a:r>
            <a:r>
              <a:rPr lang="sv-SE" sz="2700" b="1" dirty="0">
                <a:latin typeface="Bradley Hand ITC" pitchFamily="66" charset="0"/>
              </a:rPr>
              <a:t>valgyti tam, kad gyventum, bet ne tam, kad valgytum.</a:t>
            </a:r>
            <a:br>
              <a:rPr lang="sv-SE" sz="2700" b="1" dirty="0">
                <a:latin typeface="Bradley Hand ITC" pitchFamily="66" charset="0"/>
              </a:rPr>
            </a:br>
            <a:r>
              <a:rPr lang="lt-LT" sz="2700" b="1" dirty="0" smtClean="0">
                <a:latin typeface="Bradley Hand ITC" pitchFamily="66" charset="0"/>
              </a:rPr>
              <a:t>                                                         </a:t>
            </a:r>
            <a:r>
              <a:rPr lang="sv-SE" sz="2700" b="1" dirty="0" smtClean="0">
                <a:latin typeface="Bradley Hand ITC" pitchFamily="66" charset="0"/>
              </a:rPr>
              <a:t>Ciceronas</a:t>
            </a:r>
            <a:r>
              <a:rPr lang="sv-SE" dirty="0"/>
              <a:t/>
            </a:r>
            <a:br>
              <a:rPr lang="sv-SE" dirty="0"/>
            </a:br>
            <a:endParaRPr lang="lt-L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6902" y="1628800"/>
            <a:ext cx="4752528" cy="43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Brašk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66772">
            <a:off x="1146739" y="2510203"/>
            <a:ext cx="1459114" cy="12005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yš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942523">
            <a:off x="6694002" y="695622"/>
            <a:ext cx="825256" cy="20247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midor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7954" y="3861048"/>
            <a:ext cx="1457362"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Žirn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88372">
            <a:off x="1555115" y="3569166"/>
            <a:ext cx="1910077" cy="13448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orkos,daržovių,kultivuoti,nemokamos nuotraukos, nemokama licenzija -  nemokamos nuotraukos. Mediakatalogas.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245582">
            <a:off x="2032238" y="1028452"/>
            <a:ext cx="2592288" cy="123969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emokamos nuotraukos paveiksliukai paieška, atsisiuntimas -  mediakatalogas.l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9279" y="969180"/>
            <a:ext cx="1100350" cy="10337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opūst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0342" y="4333982"/>
            <a:ext cx="132564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riaušė"/>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98599">
            <a:off x="6732240" y="2060847"/>
            <a:ext cx="1241014" cy="18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68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200" dirty="0" smtClean="0">
                <a:latin typeface="Times New Roman" pitchFamily="18" charset="0"/>
                <a:cs typeface="Times New Roman" pitchFamily="18" charset="0"/>
              </a:rPr>
              <a:t>Žinojimas padeda gyventi sveikiau. Maistas bei tinkami mitybos įpročiai yra svarbi įvairių ligų profilaktikos ir sveikatos stiprinimo priemonė.</a:t>
            </a:r>
            <a:endParaRPr lang="lt-LT" sz="2200"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395536" y="1600200"/>
            <a:ext cx="8291264" cy="4525963"/>
          </a:xfrm>
        </p:spPr>
        <p:txBody>
          <a:bodyPr>
            <a:normAutofit/>
          </a:bodyPr>
          <a:lstStyle/>
          <a:p>
            <a:pPr marL="0" indent="0">
              <a:buNone/>
            </a:pPr>
            <a:r>
              <a:rPr lang="lt-LT" sz="1200" b="1" dirty="0" smtClean="0"/>
              <a:t>                           Daržovių ir vaisių gyvybingumas slypi ne tik įvairiausiose jų spalvose, bet ir nauda mūsų sveikatai.</a:t>
            </a:r>
          </a:p>
          <a:p>
            <a:endParaRPr lang="lt-LT" sz="1200" b="1" dirty="0"/>
          </a:p>
          <a:p>
            <a:endParaRPr lang="lt-LT" sz="1200" b="1" dirty="0" smtClean="0"/>
          </a:p>
          <a:p>
            <a:endParaRPr lang="lt-LT" sz="1200" b="1" dirty="0"/>
          </a:p>
        </p:txBody>
      </p:sp>
      <p:pic>
        <p:nvPicPr>
          <p:cNvPr id="1026" name="Picture 2" descr="C:\Users\PC2020\Desktop\Paveikslėl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72051"/>
            <a:ext cx="2520280" cy="43034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2020\Desktop\Paveikslėl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006" y="2564904"/>
            <a:ext cx="2376264"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2020\Desktop\Paveikslėli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708920"/>
            <a:ext cx="2587925" cy="402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922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2020\Desktop\received_311481332883563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13" y="473901"/>
            <a:ext cx="3024336" cy="53484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2020\Desktop\received_39465797600002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484785"/>
            <a:ext cx="4176464" cy="44644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Nemokamos nuotraukos smiley nustebęs paieška, atsisiuntimas -  mediakatalogas.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204864"/>
            <a:ext cx="288032" cy="36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Nemokamos nuotraukos smiley nustebęs paieška, atsisiuntimas -  mediakatalogas.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2530850"/>
            <a:ext cx="432048" cy="4112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emokamos nuotraukos smiley nustebęs paieška, atsisiuntimas -  mediakatalogas.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98344" y="2060848"/>
            <a:ext cx="360040" cy="47000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Brašk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00899">
            <a:off x="97961" y="5317033"/>
            <a:ext cx="1681568" cy="145271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Bananas,pieštukai,piešimas,iliustracija,vaisiai - nemokamos nuotraukos.  Mediakatalogas.l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782540">
            <a:off x="7277651" y="21056"/>
            <a:ext cx="1645481" cy="198315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Vyšn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836137">
            <a:off x="7755625" y="4969100"/>
            <a:ext cx="689531" cy="170659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Apie šio vaisiaus poveikį sveikatai žinojo jau mūsų protėviai: kaip  taisyklingai vartoti, kad nauda būtų didžiausi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096614">
            <a:off x="3438531" y="273501"/>
            <a:ext cx="1782103" cy="1168008"/>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Obuoly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782246">
            <a:off x="3338523" y="4975473"/>
            <a:ext cx="1654865" cy="156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8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994122"/>
          </a:xfrm>
        </p:spPr>
        <p:txBody>
          <a:bodyPr>
            <a:normAutofit/>
          </a:bodyPr>
          <a:lstStyle/>
          <a:p>
            <a:r>
              <a:rPr lang="lt-LT" sz="1800" dirty="0" smtClean="0"/>
              <a:t>Dalyvaujame Pasaulinės košės dienos minėjimo akcijoje, kalbamės apie košės naudą sveikatai, kuri košė vertingiausia ir kurią reikėtų valgyti dažniau, kuo galima paskaninti košę.</a:t>
            </a:r>
            <a:endParaRPr lang="lt-LT" sz="1800" dirty="0"/>
          </a:p>
        </p:txBody>
      </p:sp>
      <p:sp>
        <p:nvSpPr>
          <p:cNvPr id="3" name="Turinio vietos rezervavimo ženklas 2"/>
          <p:cNvSpPr>
            <a:spLocks noGrp="1"/>
          </p:cNvSpPr>
          <p:nvPr>
            <p:ph idx="1"/>
          </p:nvPr>
        </p:nvSpPr>
        <p:spPr>
          <a:xfrm>
            <a:off x="457200" y="1340768"/>
            <a:ext cx="8229600" cy="4785395"/>
          </a:xfrm>
        </p:spPr>
        <p:txBody>
          <a:bodyPr>
            <a:normAutofit/>
          </a:bodyPr>
          <a:lstStyle/>
          <a:p>
            <a:pPr marL="0" indent="0" algn="ctr">
              <a:buNone/>
            </a:pPr>
            <a:r>
              <a:rPr lang="lt-LT" sz="3600" b="1" dirty="0" smtClean="0">
                <a:latin typeface="Bradley Hand ITC" pitchFamily="66" charset="0"/>
              </a:rPr>
              <a:t>Visas tavo maistas turi būti tavo vaistas !</a:t>
            </a:r>
          </a:p>
          <a:p>
            <a:pPr marL="0" indent="0" algn="r">
              <a:buNone/>
            </a:pPr>
            <a:r>
              <a:rPr lang="lt-LT" sz="3600" b="1" dirty="0" smtClean="0">
                <a:latin typeface="Bradley Hand ITC" pitchFamily="66" charset="0"/>
              </a:rPr>
              <a:t>( Hipokratas)</a:t>
            </a:r>
          </a:p>
          <a:p>
            <a:pPr marL="0" indent="0" algn="r">
              <a:buNone/>
            </a:pPr>
            <a:endParaRPr lang="lt-LT" sz="3600" b="1" dirty="0">
              <a:latin typeface="Bradley Hand ITC" pitchFamily="66" charset="0"/>
            </a:endParaRPr>
          </a:p>
        </p:txBody>
      </p:sp>
      <p:pic>
        <p:nvPicPr>
          <p:cNvPr id="3074" name="Picture 2" descr="C:\Users\PC2020\Desktop\FB_IMG_1690092979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276872"/>
            <a:ext cx="554461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79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922114"/>
          </a:xfrm>
        </p:spPr>
        <p:txBody>
          <a:bodyPr>
            <a:normAutofit fontScale="90000"/>
          </a:bodyPr>
          <a:lstStyle/>
          <a:p>
            <a:r>
              <a:rPr lang="lt-LT" sz="2000" dirty="0" smtClean="0"/>
              <a:t/>
            </a:r>
            <a:br>
              <a:rPr lang="lt-LT" sz="2000" dirty="0" smtClean="0"/>
            </a:br>
            <a:r>
              <a:rPr lang="lt-LT" sz="3100" b="1" dirty="0" smtClean="0">
                <a:latin typeface="Bradley Hand ITC" pitchFamily="66" charset="0"/>
              </a:rPr>
              <a:t>„Didelį džiaugsmą galima iškovoti tik dideliu darbu“</a:t>
            </a:r>
            <a:br>
              <a:rPr lang="lt-LT" sz="3100" b="1" dirty="0" smtClean="0">
                <a:latin typeface="Bradley Hand ITC" pitchFamily="66" charset="0"/>
              </a:rPr>
            </a:br>
            <a:r>
              <a:rPr lang="lt-LT" sz="3100" b="1" dirty="0" smtClean="0">
                <a:latin typeface="Bradley Hand ITC" pitchFamily="66" charset="0"/>
              </a:rPr>
              <a:t>                                              J. V. Gėtė</a:t>
            </a:r>
            <a:endParaRPr lang="lt-LT" sz="3100" b="1" dirty="0">
              <a:latin typeface="Bradley Hand ITC" pitchFamily="66" charset="0"/>
            </a:endParaRPr>
          </a:p>
        </p:txBody>
      </p:sp>
      <p:pic>
        <p:nvPicPr>
          <p:cNvPr id="4098" name="Picture 2" descr="C:\Users\PC2020\Desktop\20220526_12064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2736303" cy="424847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C2020\Desktop\20220526_1206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951212"/>
            <a:ext cx="2088232" cy="39604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C2020\Desktop\20220905_0931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323304" y="2741592"/>
            <a:ext cx="496188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21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2020\Desktop\20220905_0931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59665" y="1163969"/>
            <a:ext cx="5040562"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C2020\Desktop\20220907_083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51720" y="3356992"/>
            <a:ext cx="424847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C2020\Desktop\20220905_0949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605825" y="1328196"/>
            <a:ext cx="4727384" cy="37444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omidor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043530">
            <a:off x="3618066" y="497995"/>
            <a:ext cx="100811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Gurke, gurke - Nemokamas animacinis gif - PicMi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77585">
            <a:off x="6783352" y="5386151"/>
            <a:ext cx="1456563" cy="120477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Kopūstiniai kopūstai (rusiški kopūstai) - kas tai yra, kaip jie atrodo,  nuotrauka, aprašymas, lapinių kopūstų veislė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293183">
            <a:off x="951649" y="5276040"/>
            <a:ext cx="1319873" cy="132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4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2020\Desktop\20220905_094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29507" y="1506185"/>
            <a:ext cx="6198978" cy="39959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C2020\Desktop\20220905_0948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180661" y="2092149"/>
            <a:ext cx="5031149" cy="352839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Ši daržovė – natūralus jaunystės eliksyras, tik reikia tinkamai paruošti:  kokių privalumų ji dar tu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84188">
            <a:off x="7622019" y="71276"/>
            <a:ext cx="1029452" cy="10801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Ši daržovė – natūralus jaunystės eliksyras, tik reikia tinkamai paruošti:  kokių privalumų ji dar tu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39418">
            <a:off x="4665134" y="471336"/>
            <a:ext cx="771534" cy="689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Ši daržovė – natūralus jaunystės eliksyras, tik reikia tinkamai paruošti:  kokių privalumų ji dar tur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71197">
            <a:off x="4299886" y="5665208"/>
            <a:ext cx="684327" cy="79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33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2020\Desktop\20220915_105456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51520" y="545456"/>
            <a:ext cx="3960440" cy="42516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2020\Desktop\20220915_1054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12333" y="1534999"/>
            <a:ext cx="4637006" cy="324043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ulvės | HUMIC LAND huminių medžiagų kompleks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770231"/>
            <a:ext cx="338437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886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260648"/>
            <a:ext cx="8229600" cy="1143000"/>
          </a:xfrm>
        </p:spPr>
        <p:txBody>
          <a:bodyPr>
            <a:normAutofit/>
          </a:bodyPr>
          <a:lstStyle/>
          <a:p>
            <a:r>
              <a:rPr lang="lt-LT" sz="2000" dirty="0" smtClean="0"/>
              <a:t>„Sveikame kūne- sveika siela“- taip pasakė Romėnų išminčius Juvenalis ir tikrai buvo teisus.</a:t>
            </a:r>
            <a:endParaRPr lang="lt-LT" sz="2000" dirty="0"/>
          </a:p>
        </p:txBody>
      </p:sp>
      <p:pic>
        <p:nvPicPr>
          <p:cNvPr id="2050" name="Picture 2" descr="C:\Users\PC2020\Desktop\Paveikslėlis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1196752"/>
            <a:ext cx="4680520" cy="34323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VEIKATOS UGDYMO VEIKLŲ KONKURSAS-AKCIJA „SVEIKATOS FIESTA 2020“ –  Radviliškio rajono visuomenės sveikatos biu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869160"/>
            <a:ext cx="4752528"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96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Gretimumas">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164</Words>
  <Application>Microsoft Office PowerPoint</Application>
  <PresentationFormat>Demonstracija ekrane (4:3)</PresentationFormat>
  <Paragraphs>13</Paragraphs>
  <Slides>13</Slides>
  <Notes>0</Notes>
  <HiddenSlides>0</HiddenSlides>
  <MMClips>0</MMClips>
  <ScaleCrop>false</ScaleCrop>
  <HeadingPairs>
    <vt:vector size="4" baseType="variant">
      <vt:variant>
        <vt:lpstr>Tema</vt:lpstr>
      </vt:variant>
      <vt:variant>
        <vt:i4>1</vt:i4>
      </vt:variant>
      <vt:variant>
        <vt:lpstr>Skaidrių pavadinimai</vt:lpstr>
      </vt:variant>
      <vt:variant>
        <vt:i4>13</vt:i4>
      </vt:variant>
    </vt:vector>
  </HeadingPairs>
  <TitlesOfParts>
    <vt:vector size="14" baseType="lpstr">
      <vt:lpstr>Office tema</vt:lpstr>
      <vt:lpstr>Ukmergės „ Ryto“ specialioji mokykla Liepos mėnesio iššūkis</vt:lpstr>
      <vt:lpstr>Žinojimas padeda gyventi sveikiau. Maistas bei tinkami mitybos įpročiai yra svarbi įvairių ligų profilaktikos ir sveikatos stiprinimo priemonė.</vt:lpstr>
      <vt:lpstr>PowerPoint pristatymas</vt:lpstr>
      <vt:lpstr>Dalyvaujame Pasaulinės košės dienos minėjimo akcijoje, kalbamės apie košės naudą sveikatai, kuri košė vertingiausia ir kurią reikėtų valgyti dažniau, kuo galima paskaninti košę.</vt:lpstr>
      <vt:lpstr> „Didelį džiaugsmą galima iškovoti tik dideliu darbu“                                               J. V. Gėtė</vt:lpstr>
      <vt:lpstr>PowerPoint pristatymas</vt:lpstr>
      <vt:lpstr>PowerPoint pristatymas</vt:lpstr>
      <vt:lpstr>PowerPoint pristatymas</vt:lpstr>
      <vt:lpstr>„Sveikame kūne- sveika siela“- taip pasakė Romėnų išminčius Juvenalis ir tikrai buvo teisus.</vt:lpstr>
      <vt:lpstr>Sveika gyvensena, tai ne tik žinojimas kas tai. Tai gebėjimas taip gyventi.</vt:lpstr>
      <vt:lpstr>PowerPoint pristatymas</vt:lpstr>
      <vt:lpstr>Ir kaip gi be kitoniško herbariumo, juk  pažintis su gamta palieka tik kiekvieno vaiko sieloje teigiamų emocijų. Vaikai sužino, kurie augalai juos supa, kaip jie atrodo ir kvepia, koks yra dydis, skonis, spalva ir kvapas.</vt:lpstr>
      <vt:lpstr>  Reikia valgyti tam, kad gyventum, bet ne tam, kad valgytum.                                                          Ciceronas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Ukmergės „ Ryto“ specialioji mokykla Liepos mėnesio iššūkis</dc:title>
  <dc:creator>PC2020</dc:creator>
  <cp:lastModifiedBy>PC2020</cp:lastModifiedBy>
  <cp:revision>34</cp:revision>
  <dcterms:created xsi:type="dcterms:W3CDTF">2023-07-23T11:31:13Z</dcterms:created>
  <dcterms:modified xsi:type="dcterms:W3CDTF">2023-07-26T10:45:27Z</dcterms:modified>
</cp:coreProperties>
</file>