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wzJsql3/BM4lJFSeMuEsXzBsM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us pavadinimas ir teksta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 pavadinima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0"/>
            <a:ext cx="9144000" cy="371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br>
              <a:rPr lang="lt-LT" sz="4800">
                <a:solidFill>
                  <a:srgbClr val="00B050"/>
                </a:solidFill>
              </a:rPr>
            </a:br>
            <a:r>
              <a:rPr lang="lt-LT" sz="6000">
                <a:solidFill>
                  <a:srgbClr val="00B050"/>
                </a:solidFill>
              </a:rPr>
              <a:t>"</a:t>
            </a:r>
            <a:r>
              <a:rPr lang="lt-LT" sz="6000" b="1">
                <a:solidFill>
                  <a:srgbClr val="00B050"/>
                </a:solidFill>
              </a:rPr>
              <a:t>Nerauk</a:t>
            </a:r>
            <a:r>
              <a:rPr lang="lt-LT" sz="6000">
                <a:solidFill>
                  <a:srgbClr val="00B050"/>
                </a:solidFill>
              </a:rPr>
              <a:t>, </a:t>
            </a:r>
            <a:r>
              <a:rPr lang="lt-LT" sz="6000" b="1">
                <a:solidFill>
                  <a:srgbClr val="FF0000"/>
                </a:solidFill>
              </a:rPr>
              <a:t>neskink, </a:t>
            </a:r>
            <a:r>
              <a:rPr lang="lt-LT" sz="6000" b="1">
                <a:solidFill>
                  <a:srgbClr val="92D050"/>
                </a:solidFill>
              </a:rPr>
              <a:t>neplėšk, </a:t>
            </a:r>
            <a:br>
              <a:rPr lang="lt-LT" sz="4800" b="1"/>
            </a:br>
            <a:r>
              <a:rPr lang="lt-LT" sz="4800" b="1">
                <a:solidFill>
                  <a:srgbClr val="FFC000"/>
                </a:solidFill>
              </a:rPr>
              <a:t>žmogau,</a:t>
            </a:r>
            <a:r>
              <a:rPr lang="lt-LT" sz="4800" b="1">
                <a:solidFill>
                  <a:srgbClr val="002060"/>
                </a:solidFill>
              </a:rPr>
              <a:t> </a:t>
            </a:r>
            <a:br>
              <a:rPr lang="lt-LT" sz="4800" b="1">
                <a:solidFill>
                  <a:srgbClr val="002060"/>
                </a:solidFill>
              </a:rPr>
            </a:br>
            <a:r>
              <a:rPr lang="lt-LT" sz="4800" b="1">
                <a:solidFill>
                  <a:srgbClr val="002060"/>
                </a:solidFill>
              </a:rPr>
              <a:t>esi tos pačios </a:t>
            </a:r>
            <a:r>
              <a:rPr lang="lt-LT" sz="4800" b="1">
                <a:solidFill>
                  <a:srgbClr val="FFC000"/>
                </a:solidFill>
              </a:rPr>
              <a:t>gamtos dalis"</a:t>
            </a:r>
            <a:r>
              <a:rPr lang="lt-LT" sz="4800" b="1">
                <a:solidFill>
                  <a:srgbClr val="002060"/>
                </a:solidFill>
              </a:rPr>
              <a:t>.</a:t>
            </a:r>
            <a:br>
              <a:rPr lang="lt-LT" sz="4800"/>
            </a:br>
            <a:r>
              <a:rPr lang="lt-LT" sz="4800"/>
              <a:t>                </a:t>
            </a:r>
            <a:r>
              <a:rPr lang="lt-LT" sz="4800" b="1" i="1">
                <a:solidFill>
                  <a:srgbClr val="002060"/>
                </a:solidFill>
              </a:rPr>
              <a:t>Dr. Eugenija Šimkūnaitė</a:t>
            </a:r>
            <a:br>
              <a:rPr lang="lt-LT" sz="4800"/>
            </a:br>
            <a:endParaRPr sz="4800" b="1" i="1">
              <a:solidFill>
                <a:srgbClr val="00B050"/>
              </a:solidFill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631504" y="4221088"/>
            <a:ext cx="8784976" cy="263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</a:pPr>
            <a:endParaRPr sz="3600" b="1">
              <a:solidFill>
                <a:srgbClr val="953734"/>
              </a:solidFill>
            </a:endParaRPr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rgbClr val="002060"/>
              </a:buClr>
              <a:buSzPts val="4800"/>
              <a:buNone/>
            </a:pPr>
            <a:r>
              <a:rPr lang="lt-LT" sz="4800" b="1">
                <a:solidFill>
                  <a:srgbClr val="002060"/>
                </a:solidFill>
              </a:rPr>
              <a:t>RUGPJŪČIO  </a:t>
            </a:r>
            <a:r>
              <a:rPr lang="lt-LT" sz="3600" b="1">
                <a:solidFill>
                  <a:srgbClr val="002060"/>
                </a:solidFill>
              </a:rPr>
              <a:t>mėn.</a:t>
            </a:r>
            <a:r>
              <a:rPr lang="lt-LT" sz="4800" b="1">
                <a:solidFill>
                  <a:srgbClr val="002060"/>
                </a:solidFill>
              </a:rPr>
              <a:t> iššūkis</a:t>
            </a:r>
            <a:endParaRPr sz="4800" b="1" i="1">
              <a:solidFill>
                <a:srgbClr val="002060"/>
              </a:solidFill>
            </a:endParaRPr>
          </a:p>
          <a:p>
            <a:pPr marL="0" lvl="0" indent="0" algn="r" rtl="0">
              <a:lnSpc>
                <a:spcPct val="110000"/>
              </a:lnSpc>
              <a:spcBef>
                <a:spcPts val="880"/>
              </a:spcBef>
              <a:spcAft>
                <a:spcPts val="0"/>
              </a:spcAft>
              <a:buClr>
                <a:srgbClr val="002060"/>
              </a:buClr>
              <a:buSzPts val="4400"/>
              <a:buNone/>
            </a:pPr>
            <a:r>
              <a:rPr lang="lt-LT" sz="4400" i="1">
                <a:solidFill>
                  <a:srgbClr val="002060"/>
                </a:solidFill>
              </a:rPr>
              <a:t>Zarasų profesinė mokykla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lt-LT" sz="5400" b="1"/>
              <a:t>NERAUK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0" y="1600201"/>
            <a:ext cx="12000656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sz="4000" b="1" dirty="0">
                <a:solidFill>
                  <a:srgbClr val="FF0000"/>
                </a:solidFill>
              </a:rPr>
              <a:t>NUPJAUKI</a:t>
            </a:r>
            <a:r>
              <a:rPr lang="lt-LT" sz="4000" b="1" dirty="0"/>
              <a:t> GRYBĄ - NEIŠRAUK.</a:t>
            </a: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sz="4000" b="1" dirty="0">
                <a:solidFill>
                  <a:srgbClr val="FF0000"/>
                </a:solidFill>
              </a:rPr>
              <a:t>NULAUŽKI</a:t>
            </a:r>
            <a:r>
              <a:rPr lang="lt-LT" sz="4000" b="1" dirty="0"/>
              <a:t> GĖLĘ, BET NERAUK.</a:t>
            </a: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sz="4000" b="1" dirty="0">
                <a:solidFill>
                  <a:srgbClr val="FF0000"/>
                </a:solidFill>
              </a:rPr>
              <a:t>NUSKINKI </a:t>
            </a:r>
            <a:r>
              <a:rPr lang="lt-LT" sz="4000" b="1" dirty="0"/>
              <a:t>AUGALO TIK DALĮ… </a:t>
            </a: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sz="4000" b="1" dirty="0"/>
              <a:t>ŽINOK, </a:t>
            </a:r>
            <a:r>
              <a:rPr lang="lt-LT" sz="4000" b="1" dirty="0">
                <a:solidFill>
                  <a:srgbClr val="FF0000"/>
                </a:solidFill>
              </a:rPr>
              <a:t>TOLIAU JIE AUGTI GALI </a:t>
            </a:r>
            <a:endParaRPr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23592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191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Char char="•"/>
            </a:pPr>
            <a:r>
              <a:rPr lang="lt-LT" sz="6600" b="1">
                <a:solidFill>
                  <a:srgbClr val="FF0000"/>
                </a:solidFill>
              </a:rPr>
              <a:t>N</a:t>
            </a:r>
            <a:endParaRPr/>
          </a:p>
          <a:p>
            <a:pPr marL="342900" lvl="0" indent="-419100" algn="ctr" rtl="0"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ts val="6600"/>
              <a:buChar char="•"/>
            </a:pPr>
            <a:r>
              <a:rPr lang="lt-LT" sz="6600" b="1">
                <a:solidFill>
                  <a:srgbClr val="FF0000"/>
                </a:solidFill>
              </a:rPr>
              <a:t>E</a:t>
            </a:r>
            <a:endParaRPr/>
          </a:p>
          <a:p>
            <a:pPr marL="342900" lvl="0" indent="-419100" algn="ctr" rtl="0"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ts val="6600"/>
              <a:buChar char="•"/>
            </a:pPr>
            <a:r>
              <a:rPr lang="lt-LT" sz="6600" b="1">
                <a:solidFill>
                  <a:srgbClr val="FF0000"/>
                </a:solidFill>
              </a:rPr>
              <a:t>R</a:t>
            </a:r>
            <a:endParaRPr/>
          </a:p>
          <a:p>
            <a:pPr marL="342900" lvl="0" indent="-419100" algn="ctr" rtl="0"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ts val="6600"/>
              <a:buChar char="•"/>
            </a:pPr>
            <a:r>
              <a:rPr lang="lt-LT" sz="6600" b="1">
                <a:solidFill>
                  <a:srgbClr val="FF0000"/>
                </a:solidFill>
              </a:rPr>
              <a:t>A</a:t>
            </a:r>
            <a:endParaRPr/>
          </a:p>
          <a:p>
            <a:pPr marL="342900" lvl="0" indent="-419100" algn="ctr" rtl="0"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ts val="6600"/>
              <a:buChar char="•"/>
            </a:pPr>
            <a:r>
              <a:rPr lang="lt-LT" sz="6600" b="1">
                <a:solidFill>
                  <a:srgbClr val="FF0000"/>
                </a:solidFill>
              </a:rPr>
              <a:t>U</a:t>
            </a:r>
            <a:endParaRPr/>
          </a:p>
          <a:p>
            <a:pPr marL="342900" lvl="0" indent="-419100" algn="ctr" rtl="0"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ts val="6600"/>
              <a:buChar char="•"/>
            </a:pPr>
            <a:r>
              <a:rPr lang="lt-LT" sz="6600" b="1">
                <a:solidFill>
                  <a:srgbClr val="FF0000"/>
                </a:solidFill>
              </a:rPr>
              <a:t>K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2"/>
          </p:nvPr>
        </p:nvSpPr>
        <p:spPr>
          <a:xfrm>
            <a:off x="2999656" y="0"/>
            <a:ext cx="9192344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1917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5200" b="1" i="1"/>
              <a:t>NUPJAUK</a:t>
            </a:r>
            <a:endParaRPr/>
          </a:p>
          <a:p>
            <a:pPr marL="342900" lvl="0" indent="-62229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0" lvl="0" indent="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342900" lvl="0" indent="-62229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342900" lvl="0" indent="-34290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5200" b="1" i="1"/>
              <a:t>NULAUŽK</a:t>
            </a:r>
            <a:endParaRPr/>
          </a:p>
          <a:p>
            <a:pPr marL="342900" lvl="0" indent="-62229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0" lvl="0" indent="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342900" lvl="0" indent="-62229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342900" lvl="0" indent="-34290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5200" b="1" i="1"/>
              <a:t>NUSKINK 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662" y="1628800"/>
            <a:ext cx="3096344" cy="333975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2990096" y="902761"/>
            <a:ext cx="6211800" cy="50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022154" y="6212933"/>
            <a:ext cx="6051004" cy="50405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2425" y="3539375"/>
            <a:ext cx="3637875" cy="5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10700" y="0"/>
            <a:ext cx="2781300" cy="34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15084C9-DF3D-40C6-A9C0-CD16DF879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656" y="3972037"/>
            <a:ext cx="3096344" cy="2900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lt-LT" sz="5400" b="1"/>
              <a:t>NESKINK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sz="4000" b="1" dirty="0">
                <a:solidFill>
                  <a:srgbClr val="FF0000"/>
                </a:solidFill>
              </a:rPr>
              <a:t>NESKINK RETŲJŲ </a:t>
            </a:r>
            <a:r>
              <a:rPr lang="lt-LT" sz="4000" b="1" dirty="0"/>
              <a:t>AUGALŲ -</a:t>
            </a: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sz="4000" b="1" dirty="0"/>
              <a:t>JUOS RAUDONOJOJ KNYGOJ RASI :).</a:t>
            </a: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sz="4000" b="1" dirty="0">
                <a:solidFill>
                  <a:srgbClr val="FF0000"/>
                </a:solidFill>
              </a:rPr>
              <a:t>NESKINK KENKSMINGŲ</a:t>
            </a:r>
            <a:r>
              <a:rPr lang="lt-LT" sz="4000" b="1" dirty="0"/>
              <a:t> AUGALŲ -</a:t>
            </a: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sz="4000" b="1" dirty="0"/>
              <a:t>JIE KENKIA ŽMOGUI - PATS SUPRASI.</a:t>
            </a: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sz="4000" b="1" dirty="0">
                <a:solidFill>
                  <a:srgbClr val="FF0000"/>
                </a:solidFill>
              </a:rPr>
              <a:t>NESKINKI DAUG</a:t>
            </a:r>
            <a:r>
              <a:rPr lang="lt-LT" sz="4000" b="1" dirty="0"/>
              <a:t> - UŽTEKS MAŽAI…</a:t>
            </a:r>
            <a:endParaRPr sz="4000" b="1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sz="4000" b="1" dirty="0"/>
              <a:t>TEGU ŽALIUOJA AUGALAI :)</a:t>
            </a:r>
            <a:endParaRPr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23592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N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E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S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K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I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N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K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2"/>
          </p:nvPr>
        </p:nvSpPr>
        <p:spPr>
          <a:xfrm>
            <a:off x="2999656" y="0"/>
            <a:ext cx="9192344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1917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5200" b="1" i="1"/>
              <a:t>RETŲ AUGALŲ</a:t>
            </a:r>
            <a:endParaRPr/>
          </a:p>
          <a:p>
            <a:pPr marL="342900" lvl="0" indent="-62229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0" lvl="0" indent="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342900" lvl="0" indent="-62229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342900" lvl="0" indent="-34290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5200" b="1" i="1"/>
              <a:t>DAUG</a:t>
            </a:r>
            <a:endParaRPr/>
          </a:p>
          <a:p>
            <a:pPr marL="342900" lvl="0" indent="-62229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0" lvl="0" indent="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342900" lvl="0" indent="-62229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b="1"/>
          </a:p>
          <a:p>
            <a:pPr marL="342900" lvl="0" indent="-34290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5200" b="1" i="1"/>
              <a:t>KENKSMINGŲ </a:t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3198846" y="905511"/>
            <a:ext cx="6211800" cy="50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3359696" y="6232902"/>
            <a:ext cx="6051004" cy="50405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372" y="3540763"/>
            <a:ext cx="3859075" cy="5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0700" y="0"/>
            <a:ext cx="27813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5050" y="3620475"/>
            <a:ext cx="2781300" cy="323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8450" y="2052700"/>
            <a:ext cx="3277250" cy="29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lt-LT" sz="5400" b="1" dirty="0"/>
              <a:t>NEPLĖŠK </a:t>
            </a:r>
            <a:endParaRPr dirty="0"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407368" y="1600201"/>
            <a:ext cx="11175032" cy="485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3700" b="1" dirty="0">
                <a:solidFill>
                  <a:srgbClr val="FF0000"/>
                </a:solidFill>
              </a:rPr>
              <a:t>NEPLĖŠK UOGIENOJŲ</a:t>
            </a:r>
            <a:r>
              <a:rPr lang="lt-LT" sz="3700" b="1" dirty="0"/>
              <a:t>, KAD UOGOS DERĖTŲ.</a:t>
            </a:r>
            <a:endParaRPr sz="3700" b="1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700" b="1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3700" b="1" dirty="0">
                <a:solidFill>
                  <a:srgbClr val="FF0000"/>
                </a:solidFill>
              </a:rPr>
              <a:t>NEPLĖŠK SAMANŲ – </a:t>
            </a:r>
            <a:r>
              <a:rPr lang="lt-LT" sz="3700" b="1" dirty="0">
                <a:solidFill>
                  <a:schemeClr val="tx1"/>
                </a:solidFill>
              </a:rPr>
              <a:t>SUARDYSI MIŠKO PAKLOTĄ</a:t>
            </a:r>
            <a:r>
              <a:rPr lang="lt-LT" sz="3700" b="1" dirty="0"/>
              <a:t>.</a:t>
            </a:r>
            <a:endParaRPr sz="3700" b="1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700" b="1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3700" b="1" dirty="0">
                <a:solidFill>
                  <a:srgbClr val="FF0000"/>
                </a:solidFill>
              </a:rPr>
              <a:t>NEPLĖŠK AUGALŲ SU VISOMIS ŠAKOMIS </a:t>
            </a:r>
            <a:r>
              <a:rPr lang="lt-LT" sz="3700" b="1" dirty="0"/>
              <a:t>- TEGU AUGA, ŽALIUOJA IR ŽYDI…</a:t>
            </a:r>
            <a:endParaRPr sz="3700" b="1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7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23592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N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E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P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L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Ė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Š</a:t>
            </a:r>
            <a:endParaRPr/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lt-LT" sz="5400" b="1">
                <a:solidFill>
                  <a:srgbClr val="FF0000"/>
                </a:solidFill>
              </a:rPr>
              <a:t>K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2"/>
          </p:nvPr>
        </p:nvSpPr>
        <p:spPr>
          <a:xfrm>
            <a:off x="2058975" y="0"/>
            <a:ext cx="10033500" cy="6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17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39243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</a:pPr>
            <a:r>
              <a:rPr lang="lt-LT" sz="5200" b="1" i="1" dirty="0"/>
              <a:t>UOGIENOJŲ</a:t>
            </a:r>
            <a:endParaRPr dirty="0"/>
          </a:p>
          <a:p>
            <a:pPr marL="342900" lvl="0" indent="-62229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</a:pPr>
            <a:endParaRPr sz="5200" b="1" dirty="0"/>
          </a:p>
          <a:p>
            <a:pPr marL="342900" lvl="0" indent="-39243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</a:pPr>
            <a:r>
              <a:rPr lang="lt-LT" sz="5200" b="1" i="1" dirty="0"/>
              <a:t>SAMANŲ</a:t>
            </a:r>
            <a:endParaRPr sz="5200" b="1" i="1" dirty="0"/>
          </a:p>
          <a:p>
            <a:pPr marL="342900" lvl="0" indent="0" algn="l" rtl="0">
              <a:spcBef>
                <a:spcPts val="884"/>
              </a:spcBef>
              <a:spcAft>
                <a:spcPts val="0"/>
              </a:spcAft>
              <a:buNone/>
            </a:pPr>
            <a:endParaRPr sz="5200" b="1" i="1" dirty="0"/>
          </a:p>
          <a:p>
            <a:pPr marL="342900" lvl="0" indent="0" algn="l" rtl="0">
              <a:spcBef>
                <a:spcPts val="884"/>
              </a:spcBef>
              <a:spcAft>
                <a:spcPts val="0"/>
              </a:spcAft>
              <a:buNone/>
            </a:pPr>
            <a:endParaRPr sz="5200" b="1" i="1" dirty="0"/>
          </a:p>
          <a:p>
            <a:pPr marL="342900" lvl="0" indent="-392430" algn="l" rtl="0">
              <a:spcBef>
                <a:spcPts val="884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</a:pPr>
            <a:r>
              <a:rPr lang="lt-LT" sz="5200" b="1" i="1" dirty="0"/>
              <a:t>SU ŠAKNIMIS </a:t>
            </a:r>
            <a:endParaRPr dirty="0"/>
          </a:p>
        </p:txBody>
      </p:sp>
      <p:sp>
        <p:nvSpPr>
          <p:cNvPr id="139" name="Google Shape;139;p7"/>
          <p:cNvSpPr/>
          <p:nvPr/>
        </p:nvSpPr>
        <p:spPr>
          <a:xfrm>
            <a:off x="2089725" y="1288825"/>
            <a:ext cx="6211800" cy="50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025421" y="6148552"/>
            <a:ext cx="6051000" cy="50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987" y="3881550"/>
            <a:ext cx="3115326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6425" y="2996950"/>
            <a:ext cx="4215325" cy="38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9975" y="1792825"/>
            <a:ext cx="3115351" cy="285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47C3C88-8108-4520-B4DE-FC67EF88A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624" y="0"/>
            <a:ext cx="3790950" cy="2930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6000" b="1" dirty="0">
                <a:solidFill>
                  <a:srgbClr val="00B050"/>
                </a:solidFill>
              </a:rPr>
              <a:t>GAMTA  –  MŪSŲ  NAMAI</a:t>
            </a:r>
            <a:endParaRPr sz="6000" b="1" dirty="0">
              <a:solidFill>
                <a:srgbClr val="00B050"/>
              </a:solidFill>
            </a:endParaRPr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</a:t>
            </a:r>
            <a:r>
              <a:rPr lang="lt-L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RAUK</a:t>
            </a: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</a:t>
            </a:r>
            <a:r>
              <a:rPr lang="lt-L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SKINK</a:t>
            </a: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</a:t>
            </a:r>
            <a:r>
              <a:rPr lang="lt-L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PLĖŠK</a:t>
            </a: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165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7200" b="1" dirty="0">
                <a:solidFill>
                  <a:srgbClr val="C00000"/>
                </a:solidFill>
              </a:rPr>
              <a:t> </a:t>
            </a:r>
          </a:p>
          <a:p>
            <a:pPr marL="342900" lvl="0" indent="-165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8000" b="1" dirty="0">
                <a:solidFill>
                  <a:srgbClr val="C00000"/>
                </a:solidFill>
              </a:rPr>
              <a:t>PARAGINK</a:t>
            </a:r>
          </a:p>
          <a:p>
            <a:pPr marL="342900" lvl="0" indent="-165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sz="7200" b="1" dirty="0">
              <a:solidFill>
                <a:srgbClr val="C00000"/>
              </a:solidFill>
            </a:endParaRPr>
          </a:p>
          <a:p>
            <a:pPr marL="342900" lvl="0" indent="-165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7200" b="1" dirty="0">
                <a:solidFill>
                  <a:schemeClr val="tx1"/>
                </a:solidFill>
              </a:rPr>
              <a:t>BRAN</a:t>
            </a:r>
            <a:r>
              <a:rPr lang="lt-LT" sz="7200" b="1" dirty="0">
                <a:solidFill>
                  <a:srgbClr val="C00000"/>
                </a:solidFill>
              </a:rPr>
              <a:t>GINTI</a:t>
            </a:r>
          </a:p>
          <a:p>
            <a:pPr marL="342900" lvl="0" indent="-165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7200" b="1" dirty="0">
                <a:solidFill>
                  <a:schemeClr val="tx1"/>
                </a:solidFill>
              </a:rPr>
              <a:t>AP</a:t>
            </a:r>
            <a:r>
              <a:rPr lang="lt-LT" sz="7200" b="1" dirty="0">
                <a:solidFill>
                  <a:srgbClr val="C00000"/>
                </a:solidFill>
              </a:rPr>
              <a:t>GINTI</a:t>
            </a:r>
            <a:endParaRPr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PRISIMINK </a:t>
            </a:r>
            <a:endParaRPr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165100">
              <a:spcBef>
                <a:spcPts val="0"/>
              </a:spcBef>
              <a:buNone/>
            </a:pPr>
            <a:r>
              <a:rPr lang="lt-LT" sz="3600" b="1" dirty="0">
                <a:solidFill>
                  <a:srgbClr val="00B050"/>
                </a:solidFill>
              </a:rPr>
              <a:t>NUPJAUK – NEBŪTINA IŠRAUTI.</a:t>
            </a:r>
          </a:p>
          <a:p>
            <a:pPr marL="342900" lvl="0" indent="-165100">
              <a:spcBef>
                <a:spcPts val="0"/>
              </a:spcBef>
              <a:buNone/>
            </a:pPr>
            <a:endParaRPr lang="lt-LT" sz="3600" b="1" dirty="0">
              <a:solidFill>
                <a:srgbClr val="00B050"/>
              </a:solidFill>
            </a:endParaRPr>
          </a:p>
          <a:p>
            <a:pPr marL="342900" lvl="0" indent="-165100">
              <a:spcBef>
                <a:spcPts val="0"/>
              </a:spcBef>
              <a:buNone/>
            </a:pPr>
            <a:r>
              <a:rPr lang="lt-LT" sz="3600" b="1" dirty="0">
                <a:solidFill>
                  <a:srgbClr val="00B050"/>
                </a:solidFill>
              </a:rPr>
              <a:t>NULAUŽKI, JEI NERAUT GALI.</a:t>
            </a:r>
          </a:p>
          <a:p>
            <a:pPr marL="342900" lvl="0" indent="-165100">
              <a:spcBef>
                <a:spcPts val="0"/>
              </a:spcBef>
              <a:buNone/>
            </a:pPr>
            <a:endParaRPr lang="lt-LT" sz="3600" b="1" dirty="0">
              <a:solidFill>
                <a:srgbClr val="00B050"/>
              </a:solidFill>
            </a:endParaRPr>
          </a:p>
          <a:p>
            <a:pPr marL="342900" lvl="0" indent="-165100">
              <a:spcBef>
                <a:spcPts val="0"/>
              </a:spcBef>
              <a:buNone/>
            </a:pPr>
            <a:r>
              <a:rPr lang="lt-LT" sz="3600" b="1" dirty="0">
                <a:solidFill>
                  <a:srgbClr val="00B050"/>
                </a:solidFill>
              </a:rPr>
              <a:t>NUSKINKI AUGALO TIK DALĮ… </a:t>
            </a:r>
          </a:p>
          <a:p>
            <a:pPr marL="342900" lvl="0" indent="-165100">
              <a:spcBef>
                <a:spcPts val="0"/>
              </a:spcBef>
              <a:buNone/>
            </a:pPr>
            <a:endParaRPr lang="lt-LT" sz="3600" b="1" dirty="0">
              <a:solidFill>
                <a:srgbClr val="00B050"/>
              </a:solidFill>
            </a:endParaRPr>
          </a:p>
          <a:p>
            <a:pPr marL="342900" lvl="0" indent="-165100">
              <a:spcBef>
                <a:spcPts val="0"/>
              </a:spcBef>
              <a:buNone/>
            </a:pPr>
            <a:r>
              <a:rPr lang="lt-LT" sz="3600" b="1" dirty="0">
                <a:solidFill>
                  <a:srgbClr val="00B050"/>
                </a:solidFill>
              </a:rPr>
              <a:t>ŽINOK, TOLIAU JIE AUGTI GALI </a:t>
            </a:r>
            <a:r>
              <a:rPr lang="lt-LT" sz="3600" b="1" dirty="0">
                <a:solidFill>
                  <a:srgbClr val="00B050"/>
                </a:solidFill>
                <a:sym typeface="Wingdings" panose="05000000000000000000" pitchFamily="2" charset="2"/>
              </a:rPr>
              <a:t>  </a:t>
            </a:r>
            <a:endParaRPr lang="lt-LT" sz="3600" b="1" dirty="0">
              <a:solidFill>
                <a:srgbClr val="00B050"/>
              </a:solidFill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2"/>
          </p:nvPr>
        </p:nvSpPr>
        <p:spPr>
          <a:xfrm>
            <a:off x="6197600" y="1899138"/>
            <a:ext cx="5384800" cy="422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dirty="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dirty="0"/>
              <a:t>PREZENTACIJĄ RENGĖ</a:t>
            </a: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dirty="0"/>
              <a:t>Genė Juršienė</a:t>
            </a: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dirty="0"/>
              <a:t>Giedrė Mičiūnienė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161</Words>
  <Application>Microsoft Office PowerPoint</Application>
  <PresentationFormat>Plačiaekranė</PresentationFormat>
  <Paragraphs>103</Paragraphs>
  <Slides>9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tema</vt:lpstr>
      <vt:lpstr> "Nerauk, neskink, neplėšk,  žmogau,  esi tos pačios gamtos dalis".                 Dr. Eugenija Šimkūnaitė </vt:lpstr>
      <vt:lpstr>NERAUK</vt:lpstr>
      <vt:lpstr>„PowerPoint“ pateiktis</vt:lpstr>
      <vt:lpstr>NESKINK</vt:lpstr>
      <vt:lpstr>„PowerPoint“ pateiktis</vt:lpstr>
      <vt:lpstr>NEPLĖŠK </vt:lpstr>
      <vt:lpstr>„PowerPoint“ pateiktis</vt:lpstr>
      <vt:lpstr>GAMTA  –  MŪSŲ  NAMAI</vt:lpstr>
      <vt:lpstr>PRISIMINK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"Nerauk, neskink, neplėšk,  žmogau,  esi tos pačios gamtos dalis".                 Dr. Eugenija Šimkūnaitė </dc:title>
  <dc:creator>Neformalus švietimas</dc:creator>
  <cp:lastModifiedBy>Giedre</cp:lastModifiedBy>
  <cp:revision>3</cp:revision>
  <dcterms:created xsi:type="dcterms:W3CDTF">2023-05-05T07:19:38Z</dcterms:created>
  <dcterms:modified xsi:type="dcterms:W3CDTF">2023-08-28T09:46:26Z</dcterms:modified>
</cp:coreProperties>
</file>