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4" r:id="rId3"/>
    <p:sldId id="311" r:id="rId4"/>
    <p:sldId id="310" r:id="rId5"/>
    <p:sldId id="319" r:id="rId6"/>
    <p:sldId id="305" r:id="rId7"/>
    <p:sldId id="300" r:id="rId8"/>
    <p:sldId id="302" r:id="rId9"/>
    <p:sldId id="288" r:id="rId10"/>
    <p:sldId id="303" r:id="rId11"/>
    <p:sldId id="312" r:id="rId12"/>
    <p:sldId id="306" r:id="rId13"/>
    <p:sldId id="308" r:id="rId14"/>
    <p:sldId id="307" r:id="rId15"/>
    <p:sldId id="313" r:id="rId16"/>
    <p:sldId id="314" r:id="rId17"/>
    <p:sldId id="316" r:id="rId18"/>
    <p:sldId id="315" r:id="rId19"/>
    <p:sldId id="296" r:id="rId20"/>
    <p:sldId id="318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5B31-3863-4936-8E98-AE90B62D52E4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CC1D-3C78-4115-8412-A815610BDDD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654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33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82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91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78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0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892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361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52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08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75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55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AA9C-AF62-4F31-9A1B-10AB7E38C351}" type="datetimeFigureOut">
              <a:rPr lang="lt-LT" smtClean="0"/>
              <a:t>2023-07-30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CF70-6779-4678-932E-5B5F10739D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67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accent3">
                    <a:lumMod val="75000"/>
                  </a:schemeClr>
                </a:solidFill>
              </a:rPr>
              <a:t>„Kai</a:t>
            </a:r>
            <a:r>
              <a:rPr lang="fi-FI" sz="4800" b="1" dirty="0">
                <a:solidFill>
                  <a:schemeClr val="accent3">
                    <a:lumMod val="75000"/>
                  </a:schemeClr>
                </a:solidFill>
              </a:rPr>
              <a:t> sveikas maistas</a:t>
            </a:r>
            <a:r>
              <a:rPr lang="lt-LT" sz="4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lt-LT" sz="4800" dirty="0">
                <a:solidFill>
                  <a:srgbClr val="00B050"/>
                </a:solidFill>
              </a:rPr>
              <a:t> </a:t>
            </a:r>
            <a:r>
              <a:rPr lang="fi-FI" sz="4800" b="1" dirty="0">
                <a:solidFill>
                  <a:srgbClr val="00B050"/>
                </a:solidFill>
              </a:rPr>
              <a:t>nereikalingas ir vaistas“</a:t>
            </a:r>
            <a:endParaRPr lang="lt-LT" sz="4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228184" y="1772817"/>
            <a:ext cx="2915816" cy="5085183"/>
          </a:xfrm>
        </p:spPr>
        <p:txBody>
          <a:bodyPr>
            <a:normAutofit lnSpcReduction="10000"/>
          </a:bodyPr>
          <a:lstStyle/>
          <a:p>
            <a:endParaRPr lang="lt-LT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lt-L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LIEPOS  </a:t>
            </a:r>
            <a:r>
              <a:rPr lang="lt-L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mėn.</a:t>
            </a:r>
            <a:r>
              <a:rPr lang="lt-L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iššūkis</a:t>
            </a:r>
            <a:endParaRPr lang="lt-LT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</a:pPr>
            <a:r>
              <a:rPr lang="lt-LT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Zarasų profesinė mokykla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946A1A8-6C73-4CCC-A288-C773308B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630019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urinio vietos rezervavimo ženklas 9">
            <a:extLst>
              <a:ext uri="{FF2B5EF4-FFF2-40B4-BE49-F238E27FC236}">
                <a16:creationId xmlns:a16="http://schemas.microsoft.com/office/drawing/2014/main" id="{7656C23A-506C-404B-8D2F-21F866594B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248472" cy="5760640"/>
          </a:xfr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3970447E-B817-4252-930E-7EC0F20BF4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42" y="692696"/>
            <a:ext cx="3836630" cy="5760640"/>
          </a:xfrm>
        </p:spPr>
      </p:pic>
    </p:spTree>
    <p:extLst>
      <p:ext uri="{BB962C8B-B14F-4D97-AF65-F5344CB8AC3E}">
        <p14:creationId xmlns:p14="http://schemas.microsoft.com/office/powerpoint/2010/main" val="352056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urinio vietos rezervavimo ženklas 19">
            <a:extLst>
              <a:ext uri="{FF2B5EF4-FFF2-40B4-BE49-F238E27FC236}">
                <a16:creationId xmlns:a16="http://schemas.microsoft.com/office/drawing/2014/main" id="{CC5768D4-9C64-4321-BA12-17C4BFEAC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21417"/>
            <a:ext cx="4495800" cy="3240361"/>
          </a:xfrm>
        </p:spPr>
      </p:pic>
      <p:pic>
        <p:nvPicPr>
          <p:cNvPr id="18" name="Turinio vietos rezervavimo ženklas 17">
            <a:extLst>
              <a:ext uri="{FF2B5EF4-FFF2-40B4-BE49-F238E27FC236}">
                <a16:creationId xmlns:a16="http://schemas.microsoft.com/office/drawing/2014/main" id="{F7E205C7-E02A-47CD-926F-F32135C61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89741"/>
            <a:ext cx="4495800" cy="2899091"/>
          </a:xfr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72D31B7A-CF8E-4AB5-B4BB-74D29557B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17"/>
            <a:ext cx="3939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7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FEE23E10-9AA7-4B76-845F-B821620FC5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1419" cy="6858000"/>
          </a:xfr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22315C24-1540-4112-8075-C670BE2F5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836712"/>
            <a:ext cx="3528392" cy="5746650"/>
          </a:xfrm>
        </p:spPr>
      </p:pic>
    </p:spTree>
    <p:extLst>
      <p:ext uri="{BB962C8B-B14F-4D97-AF65-F5344CB8AC3E}">
        <p14:creationId xmlns:p14="http://schemas.microsoft.com/office/powerpoint/2010/main" val="182889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0737FE98-254C-4880-A39B-74ABB2567A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6858000"/>
          </a:xfr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C0417581-6658-406C-86B0-C511D4EA8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20688"/>
            <a:ext cx="3744416" cy="5962674"/>
          </a:xfrm>
        </p:spPr>
      </p:pic>
    </p:spTree>
    <p:extLst>
      <p:ext uri="{BB962C8B-B14F-4D97-AF65-F5344CB8AC3E}">
        <p14:creationId xmlns:p14="http://schemas.microsoft.com/office/powerpoint/2010/main" val="35791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06879923-1AB2-4B99-A19F-3962F25497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4172272" cy="5323730"/>
          </a:xfr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67378E0-6F49-4440-8E37-CEE3208099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</p:spPr>
      </p:pic>
    </p:spTree>
    <p:extLst>
      <p:ext uri="{BB962C8B-B14F-4D97-AF65-F5344CB8AC3E}">
        <p14:creationId xmlns:p14="http://schemas.microsoft.com/office/powerpoint/2010/main" val="328132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7D461A-AE03-4265-8B59-699833AD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Receptai </a:t>
            </a:r>
            <a:r>
              <a:rPr lang="lt-L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koreguojami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2AE896-31E1-4F81-B958-C2BA13DBA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Kvietiniai miltai keičiami</a:t>
            </a:r>
          </a:p>
          <a:p>
            <a:r>
              <a:rPr lang="lt-LT" dirty="0"/>
              <a:t>Grikiniais,</a:t>
            </a:r>
          </a:p>
          <a:p>
            <a:r>
              <a:rPr lang="lt-LT" dirty="0"/>
              <a:t>Avižiniais,</a:t>
            </a:r>
          </a:p>
          <a:p>
            <a:r>
              <a:rPr lang="lt-LT" dirty="0"/>
              <a:t>Pilno grūdo, </a:t>
            </a:r>
          </a:p>
          <a:p>
            <a:r>
              <a:rPr lang="lt-LT" dirty="0"/>
              <a:t>Rupaus malimo.</a:t>
            </a:r>
          </a:p>
          <a:p>
            <a:endParaRPr lang="lt-LT" dirty="0"/>
          </a:p>
          <a:p>
            <a:endParaRPr lang="lt-LT" dirty="0"/>
          </a:p>
          <a:p>
            <a:r>
              <a:rPr lang="lt-LT" b="1" dirty="0">
                <a:solidFill>
                  <a:srgbClr val="FF0000"/>
                </a:solidFill>
              </a:rPr>
              <a:t>Mažinamas kiekis</a:t>
            </a:r>
          </a:p>
          <a:p>
            <a:r>
              <a:rPr lang="lt-LT" dirty="0"/>
              <a:t>Cukraus, </a:t>
            </a:r>
          </a:p>
          <a:p>
            <a:r>
              <a:rPr lang="lt-LT" dirty="0"/>
              <a:t>Druskos.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EE4D3C1-5EE8-4A3D-AA19-CAE251AB3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r>
              <a:rPr lang="lt-LT" b="1" dirty="0">
                <a:solidFill>
                  <a:srgbClr val="FF0000"/>
                </a:solidFill>
              </a:rPr>
              <a:t>Grietinė keičiama</a:t>
            </a:r>
          </a:p>
          <a:p>
            <a:r>
              <a:rPr lang="lt-LT" dirty="0"/>
              <a:t>Varškės mase,</a:t>
            </a:r>
          </a:p>
          <a:p>
            <a:r>
              <a:rPr lang="lt-LT" dirty="0"/>
              <a:t>Pridedant žalumynų</a:t>
            </a:r>
          </a:p>
          <a:p>
            <a:r>
              <a:rPr lang="lt-LT" dirty="0"/>
              <a:t>Jogurtu 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472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C4D13D-5E51-4A4F-87B2-AC60A78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Vyksta sklaida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EC7DE8-588E-444E-8960-B7F6BE8F6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968552" cy="5141168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Organizuojami seminarai, kuriuose tobulinami sveiko maisto gaminimo įgūdžiai </a:t>
            </a:r>
          </a:p>
          <a:p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tik mokytojams, </a:t>
            </a:r>
          </a:p>
          <a:p>
            <a:r>
              <a:rPr lang="lt-LT" b="1" i="1" dirty="0"/>
              <a:t>Bet ir mokinių tėvams </a:t>
            </a:r>
            <a:r>
              <a:rPr lang="lt-LT" dirty="0"/>
              <a:t>(„Sveikos mitybos mokymai tėvams“ (Projektas Nr. 08.4.2-ESFA -V628-01-0002 Sveikos mitybos įgūdžių formavimas tikslinėse teritorijose, finansuojamas Europos socialinio fondo ir Lietuvos Respublikos biudžeto lėšomis). Lektorė </a:t>
            </a:r>
            <a:r>
              <a:rPr lang="lt-LT" dirty="0" err="1"/>
              <a:t>dietistė</a:t>
            </a:r>
            <a:r>
              <a:rPr lang="lt-LT" dirty="0"/>
              <a:t> Dalia </a:t>
            </a:r>
            <a:r>
              <a:rPr lang="lt-LT" dirty="0" err="1"/>
              <a:t>Lenkutienė</a:t>
            </a:r>
            <a:endParaRPr lang="lt-LT" dirty="0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CCD68462-FA14-420C-9C7A-E61F9F799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417638"/>
            <a:ext cx="3708400" cy="5425721"/>
          </a:xfrm>
        </p:spPr>
      </p:pic>
    </p:spTree>
    <p:extLst>
      <p:ext uri="{BB962C8B-B14F-4D97-AF65-F5344CB8AC3E}">
        <p14:creationId xmlns:p14="http://schemas.microsoft.com/office/powerpoint/2010/main" val="354615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3B89CA-1026-4BF7-BD44-FFA21FDA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Atvyk</a:t>
            </a:r>
            <a:r>
              <a:rPr lang="lt-LT" b="1" i="1" dirty="0">
                <a:solidFill>
                  <a:srgbClr val="FF0000"/>
                </a:solidFill>
              </a:rPr>
              <a:t>sta</a:t>
            </a:r>
            <a:r>
              <a:rPr lang="lt-LT" b="1" dirty="0"/>
              <a:t> mokiniai ir mes </a:t>
            </a:r>
            <a:r>
              <a:rPr lang="lt-LT" b="1" i="1" dirty="0">
                <a:solidFill>
                  <a:srgbClr val="FF0000"/>
                </a:solidFill>
              </a:rPr>
              <a:t>vykstame</a:t>
            </a:r>
            <a:r>
              <a:rPr lang="lt-LT" b="1" dirty="0"/>
              <a:t> kitur...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44783590-DE1D-4D3A-B028-BB4893EC9B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9825"/>
            <a:ext cx="4355977" cy="2476872"/>
          </a:xfrm>
        </p:spPr>
      </p:pic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4EF45845-4F58-4238-B986-FF258B1A8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885"/>
            <a:ext cx="4355976" cy="2759115"/>
          </a:xfr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77EA5B0A-055C-4FA0-AB01-3782A6F8C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0946"/>
            <a:ext cx="4482033" cy="51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1E4509-C26B-4539-B84D-FF76FA9D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2780928"/>
          </a:xfrm>
        </p:spPr>
        <p:txBody>
          <a:bodyPr/>
          <a:lstStyle/>
          <a:p>
            <a:r>
              <a:rPr lang="lt-LT" b="1" dirty="0"/>
              <a:t>Užaugus  mokyklos </a:t>
            </a:r>
            <a:r>
              <a:rPr lang="lt-LT" b="1" dirty="0">
                <a:solidFill>
                  <a:srgbClr val="FF0000"/>
                </a:solidFill>
              </a:rPr>
              <a:t>daržui</a:t>
            </a:r>
            <a:r>
              <a:rPr lang="lt-LT" b="1" dirty="0"/>
              <a:t>,  džiaugiamės</a:t>
            </a:r>
            <a:br>
              <a:rPr lang="lt-LT" b="1" dirty="0"/>
            </a:br>
            <a:r>
              <a:rPr lang="lt-LT" b="1" i="1" dirty="0">
                <a:solidFill>
                  <a:srgbClr val="FF0000"/>
                </a:solidFill>
              </a:rPr>
              <a:t>derliumi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37E8501B-D0E9-4C6A-9D05-1EC8DD851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66319"/>
            <a:ext cx="4354624" cy="3645023"/>
          </a:xfr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67FAA26-6917-4BB3-9043-4649C58FE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2447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48D751-2D17-44CB-88C7-148DA27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lt-LT" b="1" i="1" dirty="0"/>
              <a:t>KALCIO DOVANOS TIKRAI – VARŠKĖS APKEPAI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469D5DD-6712-493F-9B4C-B7175AAFD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" y="2132856"/>
            <a:ext cx="8945341" cy="4464246"/>
          </a:xfrm>
        </p:spPr>
      </p:pic>
    </p:spTree>
    <p:extLst>
      <p:ext uri="{BB962C8B-B14F-4D97-AF65-F5344CB8AC3E}">
        <p14:creationId xmlns:p14="http://schemas.microsoft.com/office/powerpoint/2010/main" val="133847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E29FD1-9E11-4E21-9E34-6DBBF0B7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MŪSŲ MOKYKLA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9CD030C-E1B2-4910-9996-144224C4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lnSpcReduction="10000"/>
          </a:bodyPr>
          <a:lstStyle/>
          <a:p>
            <a:r>
              <a:rPr lang="lt-LT" sz="3600" dirty="0"/>
              <a:t>„Maistas turi būti sveikas“, </a:t>
            </a:r>
          </a:p>
          <a:p>
            <a:r>
              <a:rPr lang="lt-LT" sz="3600" dirty="0"/>
              <a:t>Žino tai kiekvienas vaikas.</a:t>
            </a:r>
          </a:p>
          <a:p>
            <a:r>
              <a:rPr lang="lt-LT" sz="3600" dirty="0"/>
              <a:t>Turi būti dar - gardus, </a:t>
            </a:r>
          </a:p>
          <a:p>
            <a:r>
              <a:rPr lang="lt-LT" sz="3600" dirty="0"/>
              <a:t>Skoningai patiektas – gražus.</a:t>
            </a:r>
          </a:p>
          <a:p>
            <a:pPr algn="ctr"/>
            <a:r>
              <a:rPr lang="lt-LT" sz="3600" b="1" i="1" dirty="0"/>
              <a:t>JEIGU VALGAI TU SVEIKAI –</a:t>
            </a:r>
          </a:p>
          <a:p>
            <a:pPr algn="ctr"/>
            <a:r>
              <a:rPr lang="lt-LT" sz="3600" b="1" i="1" dirty="0"/>
              <a:t>BUS NEREIKALINGI DAKTARAI: </a:t>
            </a:r>
          </a:p>
          <a:p>
            <a:pPr algn="ctr"/>
            <a:r>
              <a:rPr lang="lt-LT" sz="3600" b="1" i="1" dirty="0"/>
              <a:t>NES KASDIENIS SVEIKAS MAISTAS –</a:t>
            </a:r>
          </a:p>
          <a:p>
            <a:pPr algn="ctr"/>
            <a:r>
              <a:rPr lang="lt-LT" sz="3600" b="1" i="1" dirty="0"/>
              <a:t>TAI YRA GERIAUSIAS VAISTAS</a:t>
            </a:r>
            <a:r>
              <a:rPr lang="lt-L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772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5039F4-8C23-4896-B1C6-CA86CB55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69160"/>
            <a:ext cx="8640960" cy="1728192"/>
          </a:xfrm>
        </p:spPr>
        <p:txBody>
          <a:bodyPr>
            <a:normAutofit/>
          </a:bodyPr>
          <a:lstStyle/>
          <a:p>
            <a:r>
              <a:rPr lang="lt-LT" sz="3200" b="1" dirty="0"/>
              <a:t>Naudotos Zarasų profesinės mokyklos archyvo nuotraukos</a:t>
            </a:r>
            <a:br>
              <a:rPr lang="lt-LT" sz="3200" b="1" dirty="0"/>
            </a:br>
            <a:r>
              <a:rPr lang="lt-LT" sz="2400" b="1" dirty="0"/>
              <a:t>Sudarė Genė Juršienė ir Giedrė Mičiūnienė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D176EF5-F86D-4C4C-BDB8-223DB75F7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4574653"/>
          </a:xfrm>
        </p:spPr>
      </p:pic>
    </p:spTree>
    <p:extLst>
      <p:ext uri="{BB962C8B-B14F-4D97-AF65-F5344CB8AC3E}">
        <p14:creationId xmlns:p14="http://schemas.microsoft.com/office/powerpoint/2010/main" val="34963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F1CDD7-ABAE-4C7B-B447-932B3895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8" y="0"/>
            <a:ext cx="7277076" cy="1417638"/>
          </a:xfrm>
        </p:spPr>
        <p:txBody>
          <a:bodyPr>
            <a:normAutofit/>
          </a:bodyPr>
          <a:lstStyle/>
          <a:p>
            <a:r>
              <a:rPr lang="lt-LT" b="1" dirty="0"/>
              <a:t>Mokykla turi valgyklą ir kavinę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E24B9B5-B0C3-46C8-A7D2-9FC1248B2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" y="1124744"/>
            <a:ext cx="5698976" cy="3708945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78DAE62-D029-4E5F-B900-B305C9593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9055"/>
            <a:ext cx="5508104" cy="370894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40B0E68-1A5A-4AC4-A161-0D1D6A88D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36990"/>
            <a:ext cx="1948484" cy="38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7783F21-CE3D-4823-BC85-0B21C8660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536504" cy="6741368"/>
          </a:xfrm>
        </p:spPr>
        <p:txBody>
          <a:bodyPr>
            <a:normAutofit fontScale="92500" lnSpcReduction="10000"/>
          </a:bodyPr>
          <a:lstStyle/>
          <a:p>
            <a:pPr lvl="0"/>
            <a:endParaRPr lang="lt-LT" sz="3600" b="1" dirty="0">
              <a:solidFill>
                <a:prstClr val="black"/>
              </a:solidFill>
            </a:endParaRPr>
          </a:p>
          <a:p>
            <a:pPr lvl="0"/>
            <a:r>
              <a:rPr lang="lt-LT" sz="3600" b="1" dirty="0">
                <a:solidFill>
                  <a:prstClr val="black"/>
                </a:solidFill>
              </a:rPr>
              <a:t>Mokykloje ruošiami virėjai.</a:t>
            </a:r>
          </a:p>
          <a:p>
            <a:pPr lvl="0"/>
            <a:endParaRPr lang="lt-LT" sz="3600" b="1" dirty="0">
              <a:solidFill>
                <a:prstClr val="black"/>
              </a:solidFill>
            </a:endParaRPr>
          </a:p>
          <a:p>
            <a:pPr lvl="0"/>
            <a:r>
              <a:rPr lang="lt-LT" sz="3600" b="1" dirty="0">
                <a:solidFill>
                  <a:prstClr val="black"/>
                </a:solidFill>
              </a:rPr>
              <a:t>Yra puiki Kulinarijos laboratorija. </a:t>
            </a:r>
          </a:p>
          <a:p>
            <a:pPr lvl="0"/>
            <a:endParaRPr lang="lt-LT" sz="3600" b="1" dirty="0">
              <a:solidFill>
                <a:prstClr val="black"/>
              </a:solidFill>
            </a:endParaRPr>
          </a:p>
          <a:p>
            <a:pPr lvl="0"/>
            <a:r>
              <a:rPr lang="lt-LT" sz="3600" b="1" dirty="0">
                <a:solidFill>
                  <a:prstClr val="black"/>
                </a:solidFill>
              </a:rPr>
              <a:t>Kelių mokinių laidų sudėliota naudingų receptų knyga „</a:t>
            </a:r>
            <a:r>
              <a:rPr lang="lt-LT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MALONU VIRTI – GARDU RAGAUTI</a:t>
            </a:r>
            <a:r>
              <a:rPr lang="lt-LT" sz="3600" b="1" dirty="0">
                <a:solidFill>
                  <a:prstClr val="black"/>
                </a:solidFill>
              </a:rPr>
              <a:t>“.</a:t>
            </a:r>
          </a:p>
          <a:p>
            <a:pPr lvl="0"/>
            <a:r>
              <a:rPr lang="lt-LT" sz="3600" b="1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lt-LT" sz="3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lt-LT" sz="3200" b="1" dirty="0">
              <a:solidFill>
                <a:prstClr val="black"/>
              </a:solidFill>
            </a:endParaRPr>
          </a:p>
          <a:p>
            <a:endParaRPr lang="lt-LT" dirty="0"/>
          </a:p>
        </p:txBody>
      </p:sp>
      <p:pic>
        <p:nvPicPr>
          <p:cNvPr id="10" name="Turinio vietos rezervavimo ženklas 9">
            <a:extLst>
              <a:ext uri="{FF2B5EF4-FFF2-40B4-BE49-F238E27FC236}">
                <a16:creationId xmlns:a16="http://schemas.microsoft.com/office/drawing/2014/main" id="{BCA133D5-F195-49FA-9F71-BFD471BE4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16632"/>
            <a:ext cx="3994224" cy="6741368"/>
          </a:xfrm>
        </p:spPr>
      </p:pic>
    </p:spTree>
    <p:extLst>
      <p:ext uri="{BB962C8B-B14F-4D97-AF65-F5344CB8AC3E}">
        <p14:creationId xmlns:p14="http://schemas.microsoft.com/office/powerpoint/2010/main" val="251731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3FFEFA-FC72-4FAB-B174-3DFE9FAA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Recepta</a:t>
            </a:r>
            <a:r>
              <a:rPr lang="lt-LT" dirty="0"/>
              <a:t> Jūsų – pagaminta MŪSŲ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90B1425D-2DBA-45C6-B9A0-F6B84B308D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9244" y="1600200"/>
            <a:ext cx="3821228" cy="5141168"/>
          </a:xfrm>
          <a:prstGeom prst="rect">
            <a:avLst/>
          </a:prstGeom>
        </p:spPr>
      </p:pic>
      <p:pic>
        <p:nvPicPr>
          <p:cNvPr id="5" name="Turinio vietos rezervavimo ženklas 15">
            <a:extLst>
              <a:ext uri="{FF2B5EF4-FFF2-40B4-BE49-F238E27FC236}">
                <a16:creationId xmlns:a16="http://schemas.microsoft.com/office/drawing/2014/main" id="{7A9EAF8E-38FD-402F-B7A9-25E35983FA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72000" cy="5257800"/>
          </a:xfrm>
        </p:spPr>
      </p:pic>
    </p:spTree>
    <p:extLst>
      <p:ext uri="{BB962C8B-B14F-4D97-AF65-F5344CB8AC3E}">
        <p14:creationId xmlns:p14="http://schemas.microsoft.com/office/powerpoint/2010/main" val="10188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723276D5-408A-4A34-82BE-2F85B0B20E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38600" cy="6525344"/>
          </a:xfrm>
        </p:spPr>
      </p:pic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5861FF8B-BF8D-4180-9064-9D3B0BAB75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672407" cy="6525344"/>
          </a:xfrm>
        </p:spPr>
      </p:pic>
    </p:spTree>
    <p:extLst>
      <p:ext uri="{BB962C8B-B14F-4D97-AF65-F5344CB8AC3E}">
        <p14:creationId xmlns:p14="http://schemas.microsoft.com/office/powerpoint/2010/main" val="101584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4EE3F67-14DD-43AE-8E8C-38C9DF2C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36" y="188640"/>
            <a:ext cx="4360664" cy="66693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Varškės pyragas su apelsinais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Receptas: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Miltai 220 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Sviestas 0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Cukrus 30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Kiaušinis 1 vnt.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Įdaras: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Varškė 400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Grietinė 30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Cukrus 30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Kiaušiniai 2 vnt.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Krakmolas 15 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apelsinai </a:t>
            </a:r>
          </a:p>
          <a:p>
            <a:endParaRPr lang="lt-LT" dirty="0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C296C248-3C65-47F0-BBE1-E3BB55754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88640"/>
            <a:ext cx="4360662" cy="6669360"/>
          </a:xfrm>
        </p:spPr>
      </p:pic>
    </p:spTree>
    <p:extLst>
      <p:ext uri="{BB962C8B-B14F-4D97-AF65-F5344CB8AC3E}">
        <p14:creationId xmlns:p14="http://schemas.microsoft.com/office/powerpoint/2010/main" val="332691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9B3EBE26-B794-4269-AA77-14413D162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4474840" cy="5976663"/>
          </a:xfr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F20E301-A779-4FEF-A502-3DD5FE161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11" y="548680"/>
            <a:ext cx="3316877" cy="5976663"/>
          </a:xfrm>
        </p:spPr>
      </p:pic>
    </p:spTree>
    <p:extLst>
      <p:ext uri="{BB962C8B-B14F-4D97-AF65-F5344CB8AC3E}">
        <p14:creationId xmlns:p14="http://schemas.microsoft.com/office/powerpoint/2010/main" val="203375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1F758DC-0499-4D52-BADF-DE56A1A29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3"/>
            <a:ext cx="4203084" cy="5658442"/>
          </a:xfr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274B9F4-3EE9-47F7-AD72-AD8A966D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32"/>
            <a:ext cx="3970785" cy="6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203</Words>
  <Application>Microsoft Office PowerPoint</Application>
  <PresentationFormat>Demonstracija ekrane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tema</vt:lpstr>
      <vt:lpstr>„Kai sveikas maistas - nereikalingas ir vaistas“</vt:lpstr>
      <vt:lpstr>MŪSŲ MOKYKLA</vt:lpstr>
      <vt:lpstr>Mokykla turi valgyklą ir kavinę </vt:lpstr>
      <vt:lpstr>„PowerPoint“ pateiktis</vt:lpstr>
      <vt:lpstr>Recepta Jūsų – pagaminta MŪSŲ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Receptai koreguojami</vt:lpstr>
      <vt:lpstr>Vyksta sklaida</vt:lpstr>
      <vt:lpstr>Atvyksta mokiniai ir mes vykstame kitur...</vt:lpstr>
      <vt:lpstr>Užaugus  mokyklos daržui,  džiaugiamės derliumi</vt:lpstr>
      <vt:lpstr>KALCIO DOVANOS TIKRAI – VARŠKĖS APKEPAI</vt:lpstr>
      <vt:lpstr>Naudotos Zarasų profesinės mokyklos archyvo nuotraukos Sudarė Genė Juršienė ir Giedrė Mičiūnienė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Neformalus švietimas</dc:creator>
  <cp:lastModifiedBy>Giedre</cp:lastModifiedBy>
  <cp:revision>195</cp:revision>
  <dcterms:created xsi:type="dcterms:W3CDTF">2023-05-05T07:19:38Z</dcterms:created>
  <dcterms:modified xsi:type="dcterms:W3CDTF">2023-07-30T11:07:18Z</dcterms:modified>
</cp:coreProperties>
</file>