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00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273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3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345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756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725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590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0816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5541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809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34DD9F8-1BF3-4F6E-9EF7-A858EEF0F9F1}" type="datetimeFigureOut">
              <a:rPr lang="lt-LT" smtClean="0"/>
              <a:t>2023-06-15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ED3D0D0-48B3-40FF-8CC0-8C33CAB0A04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575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441" y="0"/>
            <a:ext cx="77585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3200" dirty="0" smtClean="0"/>
          </a:p>
          <a:p>
            <a:pPr algn="ctr"/>
            <a:r>
              <a:rPr lang="lt-LT" sz="3200" b="1" dirty="0" smtClean="0">
                <a:solidFill>
                  <a:srgbClr val="C00000"/>
                </a:solidFill>
              </a:rPr>
              <a:t>„Sveikatos dovanos gamtoje ir Eugenijos Šimkūnaitės kūryboje“</a:t>
            </a:r>
          </a:p>
          <a:p>
            <a:endParaRPr lang="lt-LT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lt-LT" sz="3200" b="1" dirty="0" smtClean="0">
                <a:solidFill>
                  <a:schemeClr val="accent2">
                    <a:lumMod val="75000"/>
                  </a:schemeClr>
                </a:solidFill>
              </a:rPr>
              <a:t>Birželio mėnesio iššūkis</a:t>
            </a:r>
          </a:p>
          <a:p>
            <a:pPr algn="ctr"/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lt-LT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lt-L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lt-LT" sz="3200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lt-LT" sz="2000" b="1" dirty="0" smtClean="0">
                <a:solidFill>
                  <a:srgbClr val="C00000"/>
                </a:solidFill>
              </a:rPr>
              <a:t>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                                   </a:t>
            </a:r>
            <a:r>
              <a:rPr lang="lt-LT" sz="2000" b="1" dirty="0" smtClean="0">
                <a:solidFill>
                  <a:srgbClr val="C00000"/>
                </a:solidFill>
              </a:rPr>
              <a:t> </a:t>
            </a:r>
            <a:endParaRPr lang="lt-LT" sz="3200" dirty="0" smtClean="0"/>
          </a:p>
          <a:p>
            <a:endParaRPr lang="lt-LT" sz="32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14" y="3598366"/>
            <a:ext cx="1882271" cy="186438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7" y="2194856"/>
            <a:ext cx="2393073" cy="3681727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69" y="1880521"/>
            <a:ext cx="2078909" cy="2548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84854" y="5187811"/>
            <a:ext cx="46038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1200" dirty="0" smtClean="0"/>
          </a:p>
          <a:p>
            <a:endParaRPr lang="lt-LT" sz="1200" dirty="0" smtClean="0"/>
          </a:p>
          <a:p>
            <a:endParaRPr lang="lt-LT" sz="1200" dirty="0" smtClean="0"/>
          </a:p>
          <a:p>
            <a:endParaRPr lang="lt-LT" sz="1200" dirty="0"/>
          </a:p>
          <a:p>
            <a:endParaRPr lang="lt-LT" sz="1400" dirty="0" smtClean="0"/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Pareng</a:t>
            </a:r>
            <a:r>
              <a:rPr lang="lt-LT" sz="1600" b="1" dirty="0" smtClean="0">
                <a:solidFill>
                  <a:schemeClr val="accent2">
                    <a:lumMod val="50000"/>
                  </a:schemeClr>
                </a:solidFill>
              </a:rPr>
              <a:t>ė: Rasa Jeruševičienė, Daiva Rusteikienė</a:t>
            </a:r>
            <a:endParaRPr lang="lt-LT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3410">
            <a:off x="-310095" y="36176"/>
            <a:ext cx="2933119" cy="2122501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79" y="4763838"/>
            <a:ext cx="4161178" cy="195752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7" y="371845"/>
            <a:ext cx="2153821" cy="11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1" y="3981232"/>
            <a:ext cx="3200400" cy="2700338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99" y="76200"/>
            <a:ext cx="2695575" cy="407670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86216"/>
            <a:ext cx="3139802" cy="4447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1901" y="76200"/>
            <a:ext cx="53863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smtClean="0">
                <a:solidFill>
                  <a:schemeClr val="accent5">
                    <a:lumMod val="50000"/>
                  </a:schemeClr>
                </a:solidFill>
              </a:rPr>
              <a:t>Gamta neišsenkamas natūralių vaistų šaltinis.</a:t>
            </a:r>
          </a:p>
          <a:p>
            <a:endParaRPr lang="lt-LT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lt-LT" sz="2400" dirty="0" smtClean="0">
                <a:solidFill>
                  <a:schemeClr val="accent5">
                    <a:lumMod val="50000"/>
                  </a:schemeClr>
                </a:solidFill>
              </a:rPr>
              <a:t>Vaikai darželio kieme tyrinėjo augančius vaistinius augalus. Kalbėjomės apie vaistažolių magiją. Susipažinome su žolininkės Eugenijos Šimkūnaitės leidiniais,kuriuose aprašomi augalai ir jų nauda mūsų sveikatai.</a:t>
            </a:r>
            <a:endParaRPr lang="lt-L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8" y="4848225"/>
            <a:ext cx="2868322" cy="1833345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2" y="4462463"/>
            <a:ext cx="1971674" cy="20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769" y="179398"/>
            <a:ext cx="3748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lt-L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t-LT" sz="2400" dirty="0" smtClean="0">
                <a:solidFill>
                  <a:schemeClr val="accent1">
                    <a:lumMod val="75000"/>
                  </a:schemeClr>
                </a:solidFill>
              </a:rPr>
              <a:t>Vaikai susipažino su vaistažolėmis, sužinojo apie jų rinkimą, džiovinimą, kalbėjome ,kad sveikatą galima stiprinti pasitelkiant vaistines žoleles .Piešė piešinius.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83" y="179398"/>
            <a:ext cx="3808980" cy="372903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5" y="0"/>
            <a:ext cx="3589981" cy="351633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7" y="3775109"/>
            <a:ext cx="2206854" cy="291795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69" y="4742191"/>
            <a:ext cx="3237482" cy="195086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38" y="4084346"/>
            <a:ext cx="2486025" cy="2608714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59" y="140920"/>
            <a:ext cx="1818922" cy="14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Confetti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6174" y="357188"/>
            <a:ext cx="4100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Skanavome savo u</a:t>
            </a:r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žaugintų  vaistažolių arbatas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paskanintas medumi, sužinojome, jog vaistažolės ir medus apsaugo nuo ligų, o susirgus padeda greičiau pasveikti.</a:t>
            </a:r>
            <a:endParaRPr lang="lt-L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3" y="86976"/>
            <a:ext cx="3428999" cy="557951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71" y="86976"/>
            <a:ext cx="3875580" cy="474746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3" y="2715491"/>
            <a:ext cx="4075604" cy="3628157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7686675" y="4834440"/>
            <a:ext cx="43806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</a:t>
            </a:r>
            <a:r>
              <a:rPr lang="lt-LT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ū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kime sveiki!</a:t>
            </a:r>
            <a:endParaRPr lang="en-US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04" y="5665437"/>
            <a:ext cx="16287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9972"/>
      </p:ext>
    </p:extLst>
  </p:cSld>
  <p:clrMapOvr>
    <a:masterClrMapping/>
  </p:clrMapOvr>
</p:sld>
</file>

<file path=ppt/theme/theme1.xml><?xml version="1.0" encoding="utf-8"?>
<a:theme xmlns:a="http://schemas.openxmlformats.org/drawingml/2006/main" name="Pagrindas">
  <a:themeElements>
    <a:clrScheme name="Pagrinda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agri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grinda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TM03457444[[fn=Pagrindas]]</Template>
  <TotalTime>322</TotalTime>
  <Words>110</Words>
  <Application>Microsoft Office PowerPoint</Application>
  <PresentationFormat>Plačiaekranė</PresentationFormat>
  <Paragraphs>27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6" baseType="lpstr">
      <vt:lpstr>Corbel</vt:lpstr>
      <vt:lpstr>Pagrindas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VIP</dc:creator>
  <cp:lastModifiedBy>VIP</cp:lastModifiedBy>
  <cp:revision>50</cp:revision>
  <dcterms:created xsi:type="dcterms:W3CDTF">2023-06-12T12:15:39Z</dcterms:created>
  <dcterms:modified xsi:type="dcterms:W3CDTF">2023-06-15T04:25:21Z</dcterms:modified>
</cp:coreProperties>
</file>