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72" r:id="rId3"/>
    <p:sldId id="276" r:id="rId4"/>
    <p:sldId id="277" r:id="rId5"/>
    <p:sldId id="278" r:id="rId6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8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BB72B6-9BD0-49D9-A490-14365DA05962}" type="datetime1">
              <a:rPr lang="lt-LT" smtClean="0"/>
              <a:t>2023-06-28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EA21AD-3BA7-4B49-9DF1-2171993A8011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 noProof="0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2BFD76-CED8-445B-9F67-0071A106ECB3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 dirty="0"/>
              <a:t>Spustelėkite, jei norite redaguoti ruošinio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669046-D62F-49D8-96B7-3C014DC234D7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lt-LT" smtClean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1160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lt-LT" smtClean="0"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481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adinė skaidrė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103 grupė" descr="Sugrupuokite kelias gėles skaidrės apačioje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5 laisva forma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" name="6 eilutė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0" name="7 laisva forma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11" name="10 grupė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8 laisva forma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  <p:sp>
            <p:nvSpPr>
              <p:cNvPr id="13" name="9 laisva forma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14" name="10 laisva forma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sp>
          <p:nvSpPr>
            <p:cNvPr id="15" name="23 laisva forma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6" name="24 laisva forma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7" name="25 laisva forma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8" name="26 laisva forma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9" name="27 laisva forma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grpSp>
          <p:nvGrpSpPr>
            <p:cNvPr id="20" name="19 grupė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28 laisva forma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2" name="29 laisva forma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23" name="30 laisva forma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4" name="31 laisva forma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5" name="32 laisva forma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6" name="33 laisva forma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7" name="34 laisva forma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8" name="73 laisva forma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9" name="74 laisva forma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0" name="75 laisva forma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1" name="76 eilutė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2" name="78 laisva forma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3" name="79 laisva forma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4" name="82 laisva forma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5" name="83 laisva forma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6" name="84 laisva forma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7" name="80 laisva forma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8" name="37 ovalas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39" name="38 ovalas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40" name="39 ovalas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41" name="40 grupė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41 laisva forma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43" name="35 laisva forma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44" name="41 laisva forma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45" name="41 laisva forma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46" name="42 laisva forma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</p:grpSp>
        <p:sp>
          <p:nvSpPr>
            <p:cNvPr id="47" name="32 laisva forma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8" name="80 laisva forma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9" name="80 laisva forma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0" name="84 laisva forma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1" name="84 laisva forma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2" name="51 ovalas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53" name="5 laisva forma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4" name="6 eilutė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5" name="7 laisva forma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56" name="55 grupė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8 laisva forma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  <p:sp>
            <p:nvSpPr>
              <p:cNvPr id="58" name="9 laisva forma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59" name="10 laisva forma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sp>
          <p:nvSpPr>
            <p:cNvPr id="60" name="23 laisva forma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61" name="24 laisva forma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62" name="25 laisva forma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63" name="26 laisva forma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64" name="27 laisva forma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grpSp>
          <p:nvGrpSpPr>
            <p:cNvPr id="65" name="64 grupė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28 laisva forma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7" name="29 laisva forma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68" name="30 laisva forma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69" name="31 laisva forma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0" name="32 laisva forma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1" name="33 laisva forma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2" name="34 laisva forma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3" name="73 laisva forma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4" name="74 laisva forma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5" name="75 laisva forma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6" name="76 eilutė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7" name="78 laisva forma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8" name="79 laisva forma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79" name="82 laisva forma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80" name="83 laisva forma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81" name="84 laisva forma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82" name="80 laisva forma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83" name="82 ovalas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84" name="83 ovalas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85" name="84 ovalas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86" name="85 grupė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86 laisva forma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88" name="35 laisva forma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89" name="41 laisva forma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90" name="41 laisva forma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91" name="42 laisva forma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</p:grpSp>
        <p:sp>
          <p:nvSpPr>
            <p:cNvPr id="92" name="32 laisva forma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3" name="80 laisva forma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4" name="80 laisva forma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5" name="84 laisva forma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6" name="84 laisva forma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97" name="96 ovalas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98" name="97 grupė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67 laisva forma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0" name="67 laisva forma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1" name="105 laisva forma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2" name="106 laisva forma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  <p:sp>
            <p:nvSpPr>
              <p:cNvPr id="103" name="106 laisva forma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</p:grpSp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 rtlCol="0"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 noProof="0"/>
              <a:t>Spustelėkite norėdami redaguoti šablono paantraštės stilių</a:t>
            </a:r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3C7FEB-54CF-4931-BDE2-AC764E5A143B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 rtlCol="0"/>
          <a:lstStyle/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80C73-0EAA-4141-86EF-62162396149A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4AEA32-6D5B-4072-B7D0-7A7401DBE9DB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83 grupė" descr="Gėlių grupės kairėje skaidrės pusėje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6 laisva forma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8" name="33 ovalas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9" name="8 grupė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9 laisva forma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" name="10 laisva forma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12" name="11 laisva forma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3" name="12 laisva forma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4" name="13 laisva forma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5" name="14 laisva forma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6" name="15 laisva forma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7" name="16 laisva forma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8" name="33 ovalas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9" name="27 laisva forma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sp>
          <p:nvSpPr>
            <p:cNvPr id="20" name="19 laisva forma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21" name="49 laisva forma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2" name="21 laisva forma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23" name="22 grupė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5 laisva forma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5" name="6 eilutė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6" name="32 laisva forma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7" name="33 laisva forma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8" name="32 laisva forma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29" name="28 ovalas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lt-LT" noProof="0" dirty="0"/>
              </a:p>
            </p:txBody>
          </p:sp>
        </p:grpSp>
        <p:sp>
          <p:nvSpPr>
            <p:cNvPr id="30" name="29 laisva forma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1" name="30 laisva forma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sp>
          <p:nvSpPr>
            <p:cNvPr id="32" name="31 laisva forma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33" name="32 grupė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33 laisva forma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35" name="35 laisva forma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36" name="41 laisva forma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37" name="41 laisva forma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38" name="42 laisva forma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</p:grpSp>
      </p:grpSp>
      <p:grpSp>
        <p:nvGrpSpPr>
          <p:cNvPr id="83" name="82 grupė" descr="Gėlių grupės dešinėje skaidrės pusėje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13 laisva forma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0" name="23 laisva forma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1" name="27 laisva forma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sp>
          <p:nvSpPr>
            <p:cNvPr id="43" name="5 laisva forma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4" name="6 eilutė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5" name="10 laisva forma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lt-LT" noProof="0" dirty="0"/>
            </a:p>
          </p:txBody>
        </p:sp>
        <p:sp>
          <p:nvSpPr>
            <p:cNvPr id="46" name="25 laisva forma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7" name="26 laisva forma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8" name="31 laisva forma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9" name="34 laisva forma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0" name="49 laisva forma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1" name="50 laisva forma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2" name="76 eilutė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3" name="78 laisva forma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4" name="79 laisva forma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5" name="82 laisva forma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6" name="84 laisva forma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7" name="80 laisva forma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58" name="84 laisva forma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59" name="58 grupė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83 laisva forma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6" name="80 laisva forma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7" name="84 laisva forma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grpSp>
          <p:nvGrpSpPr>
            <p:cNvPr id="60" name="59 grupė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32 laisva forma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2" name="33 laisva forma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3" name="32 laisva forma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4" name="63 ovalas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lt-LT" noProof="0" dirty="0"/>
              </a:p>
            </p:txBody>
          </p:sp>
        </p:grpSp>
      </p:grpSp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E1F08B-D93A-4055-A89A-DA31D8700C62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C1DAC5-FC7D-4EBB-976F-52BAF19A11D8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F8E5D0-0CAE-4336-B2DE-780FC001CDA2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DA8672-612B-46F2-8457-47A723E8067A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ė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44 laisva forma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0" name="45 eilutė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1" name="46 laisva forma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2" name="47 laisva forma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3" name="48 laisva forma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4" name="49 laisva forma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5" name="10 laisva forma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6" name="16 laisva forma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7" name="18 laisva forma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</p:grpSp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52000B-387C-456E-9928-6BA333E4A98E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ė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44 laisva forma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0" name="45 eilutė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1" name="46 laisva forma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2" name="47 laisva forma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3" name="48 laisva forma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4" name="49 laisva forma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5" name="10 laisva forma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6" name="16 laisva forma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7" name="18 laisva forma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</p:grpSp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lt-LT" noProof="0"/>
              <a:t>Spustelėję redaguokite stilių</a:t>
            </a:r>
            <a:endParaRPr lang="lt-LT" noProof="0" dirty="0"/>
          </a:p>
        </p:txBody>
      </p:sp>
      <p:sp>
        <p:nvSpPr>
          <p:cNvPr id="3" name="2 paveikslėlio vietos rezervavimo ženklas" descr="Tuščias vietos rezervavimo ženklas vaizdui įtraukti. Spustelėkite vietos rezervavimo ženklą ir pasirinkite vaizdą, kurį norite įtraukti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 norėdami įtraukti paveikslėlį</a:t>
            </a:r>
            <a:endParaRPr lang="lt-LT" noProof="0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020526-38F9-4E73-9AFF-E335BA93FC1A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lt-LT" noProof="0" smtClean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62 grupė" descr="Viena gėlė dešinėje skaidrės pusėje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44 laisva forma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9" name="45 eilutė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0" name="46 laisva forma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1" name="47 laisva forma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2" name="48 laisva forma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3" name="49 laisva forma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6" name="10 laisva forma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7" name="16 laisva forma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8" name="18 laisva forma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</p:grpSp>
      <p:grpSp>
        <p:nvGrpSpPr>
          <p:cNvPr id="62" name="61 grupė" descr="Gėlių grupės kairėje skaidrės pusėje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5 laisva forma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0" name="6 eilutė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1" name="7 laisva forma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2" name="8 laisva forma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3" name="12 laisva forma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4" name="13 laisva forma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5" name="14 laisva forma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6" name="15 laisva forma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7" name="14 eilutė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8" name="17 laisva forma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19" name="18 laisva forma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0" name="19 laisva forma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1" name="20 laisva forma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2" name="21 laisva forma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3" name="22 laisva forma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4" name="23 laisva forma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5" name="24 laisva forma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6" name="27 eilutė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27" name="26 laisva forma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28" name="27 grupė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28 laisva forma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30" name="29 laisva forma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</p:grpSp>
        <p:sp>
          <p:nvSpPr>
            <p:cNvPr id="31" name="30 ovalas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2" name="31 laisva forma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3" name="32 laisva forma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4" name="33 laisva forma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5" name="38 laisva forma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6" name="39 laisva forma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37" name="40 laisva forma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4" name="33 ovalas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sp>
          <p:nvSpPr>
            <p:cNvPr id="45" name="18 laisva forma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noProof="0" dirty="0"/>
            </a:p>
          </p:txBody>
        </p:sp>
        <p:grpSp>
          <p:nvGrpSpPr>
            <p:cNvPr id="49" name="48 grupė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5 laisva forma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1" name="6 eilutė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2" name="32 laisva forma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3" name="33 laisva forma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4" name="32 laisva forma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5" name="54 ovalas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lt-LT" noProof="0" dirty="0"/>
              </a:p>
            </p:txBody>
          </p:sp>
        </p:grpSp>
        <p:grpSp>
          <p:nvGrpSpPr>
            <p:cNvPr id="56" name="55 grupė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56 laisva forma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8" name="35 laisva forma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9" name="41 laisva forma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0" name="41 laisva forma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1" name="42 laisva forma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lt-LT" noProof="0" dirty="0"/>
              </a:p>
            </p:txBody>
          </p:sp>
        </p:grpSp>
      </p:grpSp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 dirty="0"/>
              <a:t>Spustelėkite, jei norite redaguoti ruošinio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2202468-5B7C-4556-94CA-3E01C0047244}" type="datetime1">
              <a:rPr lang="lt-LT" noProof="0" smtClean="0"/>
              <a:t>2023-06-28</a:t>
            </a:fld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84FD59D-33F1-4A76-843D-E67207CAFE54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327378" y="225778"/>
            <a:ext cx="11209866" cy="5384800"/>
          </a:xfrm>
        </p:spPr>
        <p:txBody>
          <a:bodyPr rtlCol="0">
            <a:normAutofit/>
          </a:bodyPr>
          <a:lstStyle/>
          <a:p>
            <a:pPr rtl="0"/>
            <a: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Šiaulių r. Kuršėnų lopšelis-darželis „Žiedelis“</a:t>
            </a:r>
            <a:b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Birželio mėnesio iššūkis</a:t>
            </a:r>
            <a:b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„Sveikatos dovanos gamtoje ir Eugenijos </a:t>
            </a:r>
            <a:r>
              <a:rPr lang="lt-LT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Šimkūnaitės</a:t>
            </a:r>
            <a: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kūryboje“</a:t>
            </a:r>
            <a:b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Parengė: Ikimokyklinio ugdymo mokytojos R. </a:t>
            </a:r>
            <a:r>
              <a:rPr lang="lt-LT" sz="2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Tilenienė</a:t>
            </a:r>
            <a:r>
              <a:rPr lang="lt-LT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lt-LT" sz="2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Aginskienė</a:t>
            </a:r>
            <a:b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2023-06</a:t>
            </a: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1061155" y="541867"/>
            <a:ext cx="10792177" cy="3589866"/>
          </a:xfrm>
        </p:spPr>
        <p:txBody>
          <a:bodyPr rtlCol="0">
            <a:normAutofit/>
          </a:bodyPr>
          <a:lstStyle/>
          <a:p>
            <a:pPr rtl="0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 senovėje buvo žinoma, kad pievose, miškuose bei soduose yra daug žolelių, kurios ne tik pagardina ruošiamą valgį, bet ir padeda išsaugoti sveikatą. Prieskoniniai augalai, uogos ir daržovės – ne tik maistas, bet ir vaistas.</a:t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Kadangi įstaiga skiria daug dėmesio sveikatai, darželio bendruomenė lopšelio-darželio kieme įrengė „Sveikatingumo taką“, kurį apsodino vaistiniais, bei prieskoniniais augalais.</a:t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Lopšelio-darželio ugdytiniams ir visai bendruomenei smagu čia vaikščioti, uostyti ir ragauti arbatą iš take  augančių vaistinių augalų. 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81725E4-9535-B439-F9BB-CBE10F27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55" y="5059532"/>
            <a:ext cx="2111022" cy="1583267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4B2CF04-5543-C8A2-F1D8-80B7CBE9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701" y="4297022"/>
            <a:ext cx="2111022" cy="1494233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A5475F7-D3F1-931F-106D-B43DDC208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99" y="5074485"/>
            <a:ext cx="2111022" cy="156831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0B59108-3CE3-966E-4B27-F3DA2CAE6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127" y="4252504"/>
            <a:ext cx="2111022" cy="1583267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C02A91A-C0F3-2074-D18D-784FD1D0E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879" y="5085190"/>
            <a:ext cx="2111022" cy="15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665062-A2E8-45EC-6552-E31FE4DD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3" y="565653"/>
            <a:ext cx="11424357" cy="1150258"/>
          </a:xfrm>
        </p:spPr>
        <p:txBody>
          <a:bodyPr>
            <a:normAutofit fontScale="90000"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„Sveikatingumo take“ dažnai vyksta įvairios edukacijos. Viena tokių „Pažinkime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vaistinguosius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augalus“. Jos metu vaikai susipažino su žolininkės E.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Šimkūnaitės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kūryba, susipažino su vaistažolėmis, jas uostė, lietė, ruošė džiovinimui.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F1325D1-22CD-3C55-36B6-CBC9FB71A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438">
            <a:off x="216426" y="3885107"/>
            <a:ext cx="2017873" cy="269272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9A85B54-2635-D7FC-7B23-676903FCA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38" y="2240407"/>
            <a:ext cx="2299407" cy="3068414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935811A1-F321-D156-6668-75D3096F4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7" y="3429000"/>
            <a:ext cx="2384425" cy="3181865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3A7B640-71B4-4B24-9DCB-C49E51C1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54" y="2053027"/>
            <a:ext cx="2299407" cy="3068414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0E1771EE-73E3-3F75-3E44-AA11EC5BF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227">
            <a:off x="9928589" y="3929389"/>
            <a:ext cx="2037634" cy="27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E12406-4FE5-B061-9227-2CC30793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44" y="565653"/>
            <a:ext cx="11074400" cy="1567948"/>
          </a:xfrm>
        </p:spPr>
        <p:txBody>
          <a:bodyPr>
            <a:normAutofit fontScale="90000"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Edukacijos „Maišelis arbatžolėms laikyti“ metu vaikai prisiminė, kokių yra arbatžolių, kokia jų nauda žmogaus organizmui, kaip vaistažoles tinkamai laikyti, kad neprarastų gydomųjų savybių. Dėliojo jau surinktas vaistažoles į maišelius, juos puošė.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A83178D-E321-0BAA-AA74-C07094D33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05" y="3828219"/>
            <a:ext cx="3674799" cy="275781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4E0F410-6050-4DCD-67BC-410FE941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01" y="2364397"/>
            <a:ext cx="3674798" cy="2757809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A56CECC-27A8-625B-178C-58902D72D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6" y="3743302"/>
            <a:ext cx="3787952" cy="28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239BD5-8B93-0510-F425-B2B62565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579" y="565652"/>
            <a:ext cx="10532532" cy="1872747"/>
          </a:xfrm>
        </p:spPr>
        <p:txBody>
          <a:bodyPr>
            <a:normAutofit/>
          </a:bodyPr>
          <a:lstStyle/>
          <a:p>
            <a:r>
              <a:rPr lang="lt-LT" dirty="0"/>
              <a:t>„</a:t>
            </a:r>
            <a:r>
              <a:rPr lang="lt-L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Vaistai gydo nuo vienos ligos, arbata – nuo visų“, sako Kinų liaudies išmintis. Tikimės, edukacijų metu įgytos žinios, padės ugdytiniams nepasiduoti virusams, ir kuo dažniau pasinaudoti dovanomis, kurių galima rasti gamtoje.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2C81B09-67E8-54F3-7FF5-5138D06A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89" y="3205778"/>
            <a:ext cx="4629855" cy="30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ĖLĖS 16 X 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545_TF03098890" id="{0ECF141A-92AA-43E0-B877-E2DE153AC03D}" vid="{45FA3FD1-DA9F-432B-AE1D-EC6C294EC0DF}"/>
    </a:ext>
  </a:extLst>
</a:theme>
</file>

<file path=ppt/theme/theme2.xml><?xml version="1.0" encoding="utf-8"?>
<a:theme xmlns:a="http://schemas.openxmlformats.org/drawingml/2006/main" name="„Office“ tema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Violetinės gėlės mėlyname fone (plačiaekranė)</Template>
  <TotalTime>129</TotalTime>
  <Words>251</Words>
  <Application>Microsoft Office PowerPoint</Application>
  <PresentationFormat>Plačiaekranė</PresentationFormat>
  <Paragraphs>7</Paragraphs>
  <Slides>5</Slides>
  <Notes>2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9" baseType="lpstr">
      <vt:lpstr>Arial</vt:lpstr>
      <vt:lpstr>Century Schoolbook</vt:lpstr>
      <vt:lpstr>Times New Roman</vt:lpstr>
      <vt:lpstr>GĖLĖS 16 X 9</vt:lpstr>
      <vt:lpstr>Šiaulių r. Kuršėnų lopšelis-darželis „Žiedelis“  Birželio mėnesio iššūkis  „Sveikatos dovanos gamtoje ir Eugenijos Šimkūnaitės kūryboje“   Parengė: Ikimokyklinio ugdymo mokytojos R. Tilenienė, K. Aginskienė  2023-06</vt:lpstr>
      <vt:lpstr>Jau senovėje buvo žinoma, kad pievose, miškuose bei soduose yra daug žolelių, kurios ne tik pagardina ruošiamą valgį, bet ir padeda išsaugoti sveikatą. Prieskoniniai augalai, uogos ir daržovės – ne tik maistas, bet ir vaistas. Kadangi įstaiga skiria daug dėmesio sveikatai, darželio bendruomenė lopšelio-darželio kieme įrengė „Sveikatingumo taką“, kurį apsodino vaistiniais, bei prieskoniniais augalais. Lopšelio-darželio ugdytiniams ir visai bendruomenei smagu čia vaikščioti, uostyti ir ragauti arbatą iš take  augančių vaistinių augalų. </vt:lpstr>
      <vt:lpstr>„Sveikatingumo take“ dažnai vyksta įvairios edukacijos. Viena tokių „Pažinkime vaistinguosius augalus“. Jos metu vaikai susipažino su žolininkės E. Šimkūnaitės kūryba, susipažino su vaistažolėmis, jas uostė, lietė, ruošė džiovinimui.</vt:lpstr>
      <vt:lpstr>Edukacijos „Maišelis arbatžolėms laikyti“ metu vaikai prisiminė, kokių yra arbatžolių, kokia jų nauda žmogaus organizmui, kaip vaistažoles tinkamai laikyti, kad neprarastų gydomųjų savybių. Dėliojo jau surinktas vaistažoles į maišelius, juos puošė.</vt:lpstr>
      <vt:lpstr>„Vaistai gydo nuo vienos ligos, arbata – nuo visų“, sako Kinų liaudies išmintis. Tikimės, edukacijų metu įgytos žinios, padės ugdytiniams nepasiduoti virusams, ir kuo dažniau pasinaudoti dovanomis, kurių galima rasti gamtoje.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Pradinis maketas</dc:title>
  <dc:creator>user</dc:creator>
  <cp:lastModifiedBy>user</cp:lastModifiedBy>
  <cp:revision>9</cp:revision>
  <dcterms:created xsi:type="dcterms:W3CDTF">2023-06-12T16:02:27Z</dcterms:created>
  <dcterms:modified xsi:type="dcterms:W3CDTF">2023-06-28T08:44:24Z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