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66" r:id="rId2"/>
    <p:sldId id="267" r:id="rId3"/>
    <p:sldId id="276" r:id="rId4"/>
    <p:sldId id="277" r:id="rId5"/>
    <p:sldId id="278" r:id="rId6"/>
    <p:sldId id="279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88" r:id="rId16"/>
    <p:sldId id="289" r:id="rId1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86C48E92-48DB-45C3-AA83-1F071821943E}" v="268" dt="2023-07-22T10:38:04.799"/>
    <p1510:client id="{9D3E95A6-BC22-21D0-8F7A-F8894B73668E}" v="130" dt="2023-07-22T10:59:58.180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988" autoAdjust="0"/>
    <p:restoredTop sz="94660"/>
  </p:normalViewPr>
  <p:slideViewPr>
    <p:cSldViewPr snapToGrid="0">
      <p:cViewPr varScale="1">
        <p:scale>
          <a:sx n="86" d="100"/>
          <a:sy n="86" d="100"/>
        </p:scale>
        <p:origin x="114" y="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howGuides="1">
      <p:cViewPr varScale="1">
        <p:scale>
          <a:sx n="95" d="100"/>
          <a:sy n="95" d="100"/>
        </p:scale>
        <p:origin x="2730" y="9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C7EC9C-7EE8-4A56-855D-18AC07DBDCAD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7EA21AD-3BA7-4B49-9DF1-2171993A80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434992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AC3EC70-F4BB-48E7-ABB8-9B7E359277E1}" type="datetimeFigureOut">
              <a:rPr lang="en-US" smtClean="0"/>
              <a:t>7/22/2023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F669046-D62F-49D8-96B7-3C014DC234D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7144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gradFill>
          <a:gsLst>
            <a:gs pos="0">
              <a:schemeClr val="bg1">
                <a:lumMod val="46000"/>
                <a:lumOff val="54000"/>
              </a:schemeClr>
            </a:gs>
            <a:gs pos="46000">
              <a:schemeClr val="bg1">
                <a:lumMod val="60000"/>
                <a:lumOff val="40000"/>
              </a:schemeClr>
            </a:gs>
            <a:gs pos="100000">
              <a:schemeClr val="bg1">
                <a:lumMod val="90000"/>
                <a:lumOff val="10000"/>
              </a:schemeClr>
            </a:gs>
          </a:gsLst>
          <a:path path="circle">
            <a:fillToRect l="50000" t="50000" r="50000" b="5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roup 103"/>
          <p:cNvGrpSpPr/>
          <p:nvPr/>
        </p:nvGrpSpPr>
        <p:grpSpPr>
          <a:xfrm>
            <a:off x="286013" y="4191000"/>
            <a:ext cx="11616798" cy="2513417"/>
            <a:chOff x="286013" y="4191000"/>
            <a:chExt cx="11616798" cy="2513417"/>
          </a:xfrm>
        </p:grpSpPr>
        <p:sp>
          <p:nvSpPr>
            <p:cNvPr id="8" name="Freeform 5"/>
            <p:cNvSpPr>
              <a:spLocks/>
            </p:cNvSpPr>
            <p:nvPr/>
          </p:nvSpPr>
          <p:spPr bwMode="auto">
            <a:xfrm flipH="1">
              <a:off x="2411413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" name="Line 6"/>
            <p:cNvSpPr>
              <a:spLocks noChangeShapeType="1"/>
            </p:cNvSpPr>
            <p:nvPr/>
          </p:nvSpPr>
          <p:spPr bwMode="auto">
            <a:xfrm flipV="1">
              <a:off x="2411413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Freeform 7"/>
            <p:cNvSpPr>
              <a:spLocks/>
            </p:cNvSpPr>
            <p:nvPr/>
          </p:nvSpPr>
          <p:spPr bwMode="auto">
            <a:xfrm rot="21252465" flipH="1">
              <a:off x="792225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11" name="Group 10"/>
            <p:cNvGrpSpPr/>
            <p:nvPr/>
          </p:nvGrpSpPr>
          <p:grpSpPr>
            <a:xfrm rot="20793512">
              <a:off x="445930" y="5452235"/>
              <a:ext cx="365582" cy="421970"/>
              <a:chOff x="1457010" y="1673260"/>
              <a:chExt cx="617538" cy="712788"/>
            </a:xfrm>
          </p:grpSpPr>
          <p:sp>
            <p:nvSpPr>
              <p:cNvPr id="12" name="Freeform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3" name="Freeform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4" name="Freeform 10"/>
            <p:cNvSpPr>
              <a:spLocks/>
            </p:cNvSpPr>
            <p:nvPr/>
          </p:nvSpPr>
          <p:spPr bwMode="auto">
            <a:xfrm rot="19613158" flipH="1">
              <a:off x="1682146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15" name="Freeform 23"/>
            <p:cNvSpPr>
              <a:spLocks/>
            </p:cNvSpPr>
            <p:nvPr/>
          </p:nvSpPr>
          <p:spPr bwMode="auto">
            <a:xfrm flipH="1">
              <a:off x="2304810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24"/>
            <p:cNvSpPr>
              <a:spLocks/>
            </p:cNvSpPr>
            <p:nvPr/>
          </p:nvSpPr>
          <p:spPr bwMode="auto">
            <a:xfrm flipH="1">
              <a:off x="3150319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25"/>
            <p:cNvSpPr>
              <a:spLocks/>
            </p:cNvSpPr>
            <p:nvPr/>
          </p:nvSpPr>
          <p:spPr bwMode="auto">
            <a:xfrm flipH="1">
              <a:off x="312019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26"/>
            <p:cNvSpPr>
              <a:spLocks/>
            </p:cNvSpPr>
            <p:nvPr/>
          </p:nvSpPr>
          <p:spPr bwMode="auto">
            <a:xfrm flipH="1">
              <a:off x="1933172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 flipH="1">
              <a:off x="1592821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20" name="Group 19"/>
            <p:cNvGrpSpPr/>
            <p:nvPr/>
          </p:nvGrpSpPr>
          <p:grpSpPr>
            <a:xfrm>
              <a:off x="749894" y="5783561"/>
              <a:ext cx="325521" cy="364355"/>
              <a:chOff x="2114915" y="2460535"/>
              <a:chExt cx="452438" cy="506413"/>
            </a:xfrm>
          </p:grpSpPr>
          <p:sp>
            <p:nvSpPr>
              <p:cNvPr id="21" name="Freeform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23" name="Freeform 30"/>
            <p:cNvSpPr>
              <a:spLocks noEditPoints="1"/>
            </p:cNvSpPr>
            <p:nvPr/>
          </p:nvSpPr>
          <p:spPr bwMode="auto">
            <a:xfrm flipH="1">
              <a:off x="1416049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31"/>
            <p:cNvSpPr>
              <a:spLocks/>
            </p:cNvSpPr>
            <p:nvPr/>
          </p:nvSpPr>
          <p:spPr bwMode="auto">
            <a:xfrm flipH="1">
              <a:off x="2806971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32"/>
            <p:cNvSpPr>
              <a:spLocks/>
            </p:cNvSpPr>
            <p:nvPr/>
          </p:nvSpPr>
          <p:spPr bwMode="auto">
            <a:xfrm flipH="1">
              <a:off x="2051052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Freeform 33"/>
            <p:cNvSpPr>
              <a:spLocks/>
            </p:cNvSpPr>
            <p:nvPr/>
          </p:nvSpPr>
          <p:spPr bwMode="auto">
            <a:xfrm flipH="1">
              <a:off x="2216501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34"/>
            <p:cNvSpPr>
              <a:spLocks/>
            </p:cNvSpPr>
            <p:nvPr/>
          </p:nvSpPr>
          <p:spPr bwMode="auto">
            <a:xfrm flipH="1">
              <a:off x="69056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8" name="Freeform 73"/>
            <p:cNvSpPr>
              <a:spLocks/>
            </p:cNvSpPr>
            <p:nvPr/>
          </p:nvSpPr>
          <p:spPr bwMode="auto">
            <a:xfrm flipH="1">
              <a:off x="3957638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9" name="Freeform 74"/>
            <p:cNvSpPr>
              <a:spLocks/>
            </p:cNvSpPr>
            <p:nvPr/>
          </p:nvSpPr>
          <p:spPr bwMode="auto">
            <a:xfrm flipH="1">
              <a:off x="3616524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0" name="Freeform 75"/>
            <p:cNvSpPr>
              <a:spLocks/>
            </p:cNvSpPr>
            <p:nvPr/>
          </p:nvSpPr>
          <p:spPr bwMode="auto">
            <a:xfrm flipH="1">
              <a:off x="4164013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Line 76"/>
            <p:cNvSpPr>
              <a:spLocks noChangeShapeType="1"/>
            </p:cNvSpPr>
            <p:nvPr/>
          </p:nvSpPr>
          <p:spPr bwMode="auto">
            <a:xfrm>
              <a:off x="4164013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78"/>
            <p:cNvSpPr>
              <a:spLocks/>
            </p:cNvSpPr>
            <p:nvPr/>
          </p:nvSpPr>
          <p:spPr bwMode="auto">
            <a:xfrm flipH="1">
              <a:off x="3670301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79"/>
            <p:cNvSpPr>
              <a:spLocks/>
            </p:cNvSpPr>
            <p:nvPr/>
          </p:nvSpPr>
          <p:spPr bwMode="auto">
            <a:xfrm flipH="1">
              <a:off x="3841751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82"/>
            <p:cNvSpPr>
              <a:spLocks/>
            </p:cNvSpPr>
            <p:nvPr/>
          </p:nvSpPr>
          <p:spPr bwMode="auto">
            <a:xfrm flipH="1">
              <a:off x="4379878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83"/>
            <p:cNvSpPr>
              <a:spLocks/>
            </p:cNvSpPr>
            <p:nvPr/>
          </p:nvSpPr>
          <p:spPr bwMode="auto">
            <a:xfrm flipH="1">
              <a:off x="45297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84"/>
            <p:cNvSpPr>
              <a:spLocks/>
            </p:cNvSpPr>
            <p:nvPr/>
          </p:nvSpPr>
          <p:spPr bwMode="auto">
            <a:xfrm flipH="1">
              <a:off x="2731164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80"/>
            <p:cNvSpPr>
              <a:spLocks/>
            </p:cNvSpPr>
            <p:nvPr/>
          </p:nvSpPr>
          <p:spPr bwMode="auto">
            <a:xfrm flipH="1" flipV="1">
              <a:off x="286013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8" name="Oval 37"/>
            <p:cNvSpPr/>
            <p:nvPr/>
          </p:nvSpPr>
          <p:spPr>
            <a:xfrm>
              <a:off x="458072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Oval 38"/>
            <p:cNvSpPr/>
            <p:nvPr/>
          </p:nvSpPr>
          <p:spPr>
            <a:xfrm>
              <a:off x="533688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Oval 39"/>
            <p:cNvSpPr/>
            <p:nvPr/>
          </p:nvSpPr>
          <p:spPr>
            <a:xfrm>
              <a:off x="367000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41" name="Group 40"/>
            <p:cNvGrpSpPr/>
            <p:nvPr/>
          </p:nvGrpSpPr>
          <p:grpSpPr>
            <a:xfrm>
              <a:off x="803704" y="4858573"/>
              <a:ext cx="1154448" cy="1149586"/>
              <a:chOff x="4277517" y="3752400"/>
              <a:chExt cx="1154448" cy="1149586"/>
            </a:xfrm>
          </p:grpSpPr>
          <p:sp>
            <p:nvSpPr>
              <p:cNvPr id="42" name="Freeform 41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4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5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6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47" name="Freeform 32"/>
            <p:cNvSpPr>
              <a:spLocks/>
            </p:cNvSpPr>
            <p:nvPr/>
          </p:nvSpPr>
          <p:spPr bwMode="auto">
            <a:xfrm flipH="1">
              <a:off x="2304860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80"/>
            <p:cNvSpPr>
              <a:spLocks/>
            </p:cNvSpPr>
            <p:nvPr/>
          </p:nvSpPr>
          <p:spPr bwMode="auto">
            <a:xfrm flipH="1" flipV="1">
              <a:off x="2834217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80"/>
            <p:cNvSpPr>
              <a:spLocks/>
            </p:cNvSpPr>
            <p:nvPr/>
          </p:nvSpPr>
          <p:spPr bwMode="auto">
            <a:xfrm flipH="1">
              <a:off x="46458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84"/>
            <p:cNvSpPr>
              <a:spLocks/>
            </p:cNvSpPr>
            <p:nvPr/>
          </p:nvSpPr>
          <p:spPr bwMode="auto">
            <a:xfrm flipH="1">
              <a:off x="3947595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84"/>
            <p:cNvSpPr>
              <a:spLocks/>
            </p:cNvSpPr>
            <p:nvPr/>
          </p:nvSpPr>
          <p:spPr bwMode="auto">
            <a:xfrm flipH="1">
              <a:off x="47143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Oval 51"/>
            <p:cNvSpPr/>
            <p:nvPr/>
          </p:nvSpPr>
          <p:spPr>
            <a:xfrm>
              <a:off x="2420939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Freeform 5"/>
            <p:cNvSpPr>
              <a:spLocks/>
            </p:cNvSpPr>
            <p:nvPr/>
          </p:nvSpPr>
          <p:spPr bwMode="auto">
            <a:xfrm>
              <a:off x="9771061" y="6283770"/>
              <a:ext cx="6350" cy="12700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Line 6"/>
            <p:cNvSpPr>
              <a:spLocks noChangeShapeType="1"/>
            </p:cNvSpPr>
            <p:nvPr/>
          </p:nvSpPr>
          <p:spPr bwMode="auto">
            <a:xfrm flipH="1" flipV="1">
              <a:off x="9771061" y="6283770"/>
              <a:ext cx="6350" cy="1270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7"/>
            <p:cNvSpPr>
              <a:spLocks/>
            </p:cNvSpPr>
            <p:nvPr/>
          </p:nvSpPr>
          <p:spPr bwMode="auto">
            <a:xfrm rot="347535">
              <a:off x="9763724" y="5625565"/>
              <a:ext cx="1632875" cy="657409"/>
            </a:xfrm>
            <a:custGeom>
              <a:avLst/>
              <a:gdLst>
                <a:gd name="T0" fmla="*/ 0 w 594"/>
                <a:gd name="T1" fmla="*/ 251 h 255"/>
                <a:gd name="T2" fmla="*/ 592 w 594"/>
                <a:gd name="T3" fmla="*/ 0 h 255"/>
                <a:gd name="T4" fmla="*/ 594 w 594"/>
                <a:gd name="T5" fmla="*/ 4 h 255"/>
                <a:gd name="T6" fmla="*/ 2 w 594"/>
                <a:gd name="T7" fmla="*/ 255 h 255"/>
                <a:gd name="T8" fmla="*/ 0 w 594"/>
                <a:gd name="T9" fmla="*/ 251 h 2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4" h="255">
                  <a:moveTo>
                    <a:pt x="0" y="251"/>
                  </a:moveTo>
                  <a:cubicBezTo>
                    <a:pt x="141" y="201"/>
                    <a:pt x="442" y="91"/>
                    <a:pt x="592" y="0"/>
                  </a:cubicBezTo>
                  <a:cubicBezTo>
                    <a:pt x="594" y="4"/>
                    <a:pt x="594" y="4"/>
                    <a:pt x="594" y="4"/>
                  </a:cubicBezTo>
                  <a:cubicBezTo>
                    <a:pt x="445" y="95"/>
                    <a:pt x="143" y="205"/>
                    <a:pt x="2" y="255"/>
                  </a:cubicBezTo>
                  <a:cubicBezTo>
                    <a:pt x="0" y="251"/>
                    <a:pt x="0" y="251"/>
                    <a:pt x="0" y="251"/>
                  </a:cubicBezTo>
                </a:path>
              </a:pathLst>
            </a:custGeom>
            <a:solidFill>
              <a:srgbClr val="00A99D"/>
            </a:solidFill>
            <a:ln w="9525">
              <a:solidFill>
                <a:schemeClr val="accent2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6" name="Group 55"/>
            <p:cNvGrpSpPr/>
            <p:nvPr/>
          </p:nvGrpSpPr>
          <p:grpSpPr>
            <a:xfrm rot="806488" flipH="1">
              <a:off x="11377312" y="5452235"/>
              <a:ext cx="365582" cy="421970"/>
              <a:chOff x="1457010" y="1673260"/>
              <a:chExt cx="617538" cy="712788"/>
            </a:xfrm>
          </p:grpSpPr>
          <p:sp>
            <p:nvSpPr>
              <p:cNvPr id="57" name="Freeform 8"/>
              <p:cNvSpPr>
                <a:spLocks/>
              </p:cNvSpPr>
              <p:nvPr/>
            </p:nvSpPr>
            <p:spPr bwMode="auto">
              <a:xfrm flipH="1">
                <a:off x="1457010" y="1673260"/>
                <a:ext cx="595313" cy="652463"/>
              </a:xfrm>
              <a:custGeom>
                <a:avLst/>
                <a:gdLst>
                  <a:gd name="T0" fmla="*/ 182 w 187"/>
                  <a:gd name="T1" fmla="*/ 130 h 204"/>
                  <a:gd name="T2" fmla="*/ 126 w 187"/>
                  <a:gd name="T3" fmla="*/ 88 h 204"/>
                  <a:gd name="T4" fmla="*/ 99 w 187"/>
                  <a:gd name="T5" fmla="*/ 29 h 204"/>
                  <a:gd name="T6" fmla="*/ 29 w 187"/>
                  <a:gd name="T7" fmla="*/ 166 h 204"/>
                  <a:gd name="T8" fmla="*/ 119 w 187"/>
                  <a:gd name="T9" fmla="*/ 198 h 204"/>
                  <a:gd name="T10" fmla="*/ 182 w 187"/>
                  <a:gd name="T11" fmla="*/ 130 h 2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87" h="204">
                    <a:moveTo>
                      <a:pt x="182" y="130"/>
                    </a:moveTo>
                    <a:cubicBezTo>
                      <a:pt x="173" y="98"/>
                      <a:pt x="151" y="87"/>
                      <a:pt x="126" y="88"/>
                    </a:cubicBezTo>
                    <a:cubicBezTo>
                      <a:pt x="127" y="59"/>
                      <a:pt x="114" y="34"/>
                      <a:pt x="99" y="29"/>
                    </a:cubicBezTo>
                    <a:cubicBezTo>
                      <a:pt x="17" y="0"/>
                      <a:pt x="0" y="129"/>
                      <a:pt x="29" y="166"/>
                    </a:cubicBezTo>
                    <a:cubicBezTo>
                      <a:pt x="35" y="185"/>
                      <a:pt x="86" y="204"/>
                      <a:pt x="119" y="198"/>
                    </a:cubicBezTo>
                    <a:cubicBezTo>
                      <a:pt x="162" y="190"/>
                      <a:pt x="187" y="150"/>
                      <a:pt x="182" y="130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58" name="Freeform 9"/>
              <p:cNvSpPr>
                <a:spLocks/>
              </p:cNvSpPr>
              <p:nvPr/>
            </p:nvSpPr>
            <p:spPr bwMode="auto">
              <a:xfrm flipH="1">
                <a:off x="1482410" y="1698660"/>
                <a:ext cx="592138" cy="687388"/>
              </a:xfrm>
              <a:custGeom>
                <a:avLst/>
                <a:gdLst>
                  <a:gd name="T0" fmla="*/ 178 w 186"/>
                  <a:gd name="T1" fmla="*/ 208 h 215"/>
                  <a:gd name="T2" fmla="*/ 53 w 186"/>
                  <a:gd name="T3" fmla="*/ 154 h 215"/>
                  <a:gd name="T4" fmla="*/ 102 w 186"/>
                  <a:gd name="T5" fmla="*/ 127 h 215"/>
                  <a:gd name="T6" fmla="*/ 153 w 186"/>
                  <a:gd name="T7" fmla="*/ 64 h 215"/>
                  <a:gd name="T8" fmla="*/ 40 w 186"/>
                  <a:gd name="T9" fmla="*/ 136 h 215"/>
                  <a:gd name="T10" fmla="*/ 50 w 186"/>
                  <a:gd name="T11" fmla="*/ 79 h 215"/>
                  <a:gd name="T12" fmla="*/ 32 w 186"/>
                  <a:gd name="T13" fmla="*/ 0 h 215"/>
                  <a:gd name="T14" fmla="*/ 28 w 186"/>
                  <a:gd name="T15" fmla="*/ 156 h 215"/>
                  <a:gd name="T16" fmla="*/ 28 w 186"/>
                  <a:gd name="T17" fmla="*/ 160 h 215"/>
                  <a:gd name="T18" fmla="*/ 31 w 186"/>
                  <a:gd name="T19" fmla="*/ 161 h 215"/>
                  <a:gd name="T20" fmla="*/ 98 w 186"/>
                  <a:gd name="T21" fmla="*/ 200 h 215"/>
                  <a:gd name="T22" fmla="*/ 178 w 186"/>
                  <a:gd name="T23" fmla="*/ 208 h 2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86" h="215">
                    <a:moveTo>
                      <a:pt x="178" y="208"/>
                    </a:moveTo>
                    <a:cubicBezTo>
                      <a:pt x="186" y="183"/>
                      <a:pt x="98" y="158"/>
                      <a:pt x="53" y="154"/>
                    </a:cubicBezTo>
                    <a:cubicBezTo>
                      <a:pt x="68" y="148"/>
                      <a:pt x="87" y="137"/>
                      <a:pt x="102" y="127"/>
                    </a:cubicBezTo>
                    <a:cubicBezTo>
                      <a:pt x="137" y="101"/>
                      <a:pt x="157" y="70"/>
                      <a:pt x="153" y="64"/>
                    </a:cubicBezTo>
                    <a:cubicBezTo>
                      <a:pt x="137" y="44"/>
                      <a:pt x="69" y="101"/>
                      <a:pt x="40" y="136"/>
                    </a:cubicBezTo>
                    <a:cubicBezTo>
                      <a:pt x="45" y="120"/>
                      <a:pt x="49" y="98"/>
                      <a:pt x="50" y="79"/>
                    </a:cubicBezTo>
                    <a:cubicBezTo>
                      <a:pt x="51" y="35"/>
                      <a:pt x="40" y="0"/>
                      <a:pt x="32" y="0"/>
                    </a:cubicBezTo>
                    <a:cubicBezTo>
                      <a:pt x="0" y="0"/>
                      <a:pt x="13" y="143"/>
                      <a:pt x="28" y="156"/>
                    </a:cubicBezTo>
                    <a:cubicBezTo>
                      <a:pt x="27" y="158"/>
                      <a:pt x="27" y="159"/>
                      <a:pt x="28" y="160"/>
                    </a:cubicBezTo>
                    <a:cubicBezTo>
                      <a:pt x="28" y="160"/>
                      <a:pt x="29" y="161"/>
                      <a:pt x="31" y="161"/>
                    </a:cubicBezTo>
                    <a:cubicBezTo>
                      <a:pt x="37" y="170"/>
                      <a:pt x="70" y="190"/>
                      <a:pt x="98" y="200"/>
                    </a:cubicBezTo>
                    <a:cubicBezTo>
                      <a:pt x="139" y="215"/>
                      <a:pt x="176" y="215"/>
                      <a:pt x="178" y="20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59" name="Freeform 10"/>
            <p:cNvSpPr>
              <a:spLocks/>
            </p:cNvSpPr>
            <p:nvPr/>
          </p:nvSpPr>
          <p:spPr bwMode="auto">
            <a:xfrm rot="1986842">
              <a:off x="10004233" y="5813019"/>
              <a:ext cx="502445" cy="552636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60" name="Freeform 23"/>
            <p:cNvSpPr>
              <a:spLocks/>
            </p:cNvSpPr>
            <p:nvPr/>
          </p:nvSpPr>
          <p:spPr bwMode="auto">
            <a:xfrm>
              <a:off x="9539526" y="5031266"/>
              <a:ext cx="344488" cy="34448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1" name="Freeform 24"/>
            <p:cNvSpPr>
              <a:spLocks/>
            </p:cNvSpPr>
            <p:nvPr/>
          </p:nvSpPr>
          <p:spPr bwMode="auto">
            <a:xfrm>
              <a:off x="8429578" y="5854375"/>
              <a:ext cx="608927" cy="327464"/>
            </a:xfrm>
            <a:custGeom>
              <a:avLst/>
              <a:gdLst>
                <a:gd name="T0" fmla="*/ 6 w 240"/>
                <a:gd name="T1" fmla="*/ 29 h 137"/>
                <a:gd name="T2" fmla="*/ 197 w 240"/>
                <a:gd name="T3" fmla="*/ 129 h 137"/>
                <a:gd name="T4" fmla="*/ 6 w 240"/>
                <a:gd name="T5" fmla="*/ 29 h 137"/>
                <a:gd name="connsiteX0" fmla="*/ 5 w 8178"/>
                <a:gd name="connsiteY0" fmla="*/ 330 h 7745"/>
                <a:gd name="connsiteX1" fmla="*/ 7963 w 8178"/>
                <a:gd name="connsiteY1" fmla="*/ 7629 h 7745"/>
                <a:gd name="connsiteX2" fmla="*/ 5 w 8178"/>
                <a:gd name="connsiteY2" fmla="*/ 330 h 7745"/>
                <a:gd name="connsiteX0" fmla="*/ 0 w 10093"/>
                <a:gd name="connsiteY0" fmla="*/ 477 h 10050"/>
                <a:gd name="connsiteX1" fmla="*/ 9731 w 10093"/>
                <a:gd name="connsiteY1" fmla="*/ 9901 h 10050"/>
                <a:gd name="connsiteX2" fmla="*/ 0 w 10093"/>
                <a:gd name="connsiteY2" fmla="*/ 477 h 10050"/>
                <a:gd name="connsiteX0" fmla="*/ 0 w 9731"/>
                <a:gd name="connsiteY0" fmla="*/ 636 h 10209"/>
                <a:gd name="connsiteX1" fmla="*/ 9731 w 9731"/>
                <a:gd name="connsiteY1" fmla="*/ 10060 h 10209"/>
                <a:gd name="connsiteX2" fmla="*/ 0 w 9731"/>
                <a:gd name="connsiteY2" fmla="*/ 636 h 10209"/>
                <a:gd name="connsiteX0" fmla="*/ 0 w 10000"/>
                <a:gd name="connsiteY0" fmla="*/ 97 h 9475"/>
                <a:gd name="connsiteX1" fmla="*/ 10000 w 10000"/>
                <a:gd name="connsiteY1" fmla="*/ 9328 h 9475"/>
                <a:gd name="connsiteX2" fmla="*/ 0 w 10000"/>
                <a:gd name="connsiteY2" fmla="*/ 97 h 9475"/>
                <a:gd name="connsiteX0" fmla="*/ 0 w 10000"/>
                <a:gd name="connsiteY0" fmla="*/ 102 h 9940"/>
                <a:gd name="connsiteX1" fmla="*/ 10000 w 10000"/>
                <a:gd name="connsiteY1" fmla="*/ 9845 h 9940"/>
                <a:gd name="connsiteX2" fmla="*/ 0 w 10000"/>
                <a:gd name="connsiteY2" fmla="*/ 102 h 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0000" h="9940">
                  <a:moveTo>
                    <a:pt x="0" y="102"/>
                  </a:moveTo>
                  <a:cubicBezTo>
                    <a:pt x="1254" y="6563"/>
                    <a:pt x="7749" y="10625"/>
                    <a:pt x="10000" y="9845"/>
                  </a:cubicBezTo>
                  <a:cubicBezTo>
                    <a:pt x="8788" y="5251"/>
                    <a:pt x="2814" y="-864"/>
                    <a:pt x="0" y="1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2" name="Freeform 25"/>
            <p:cNvSpPr>
              <a:spLocks/>
            </p:cNvSpPr>
            <p:nvPr/>
          </p:nvSpPr>
          <p:spPr bwMode="auto">
            <a:xfrm>
              <a:off x="8718947" y="5377348"/>
              <a:ext cx="349680" cy="396781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3" name="Freeform 26"/>
            <p:cNvSpPr>
              <a:spLocks/>
            </p:cNvSpPr>
            <p:nvPr/>
          </p:nvSpPr>
          <p:spPr bwMode="auto">
            <a:xfrm>
              <a:off x="10057214" y="5246797"/>
              <a:ext cx="198438" cy="198438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4" name="Freeform 27"/>
            <p:cNvSpPr>
              <a:spLocks/>
            </p:cNvSpPr>
            <p:nvPr/>
          </p:nvSpPr>
          <p:spPr bwMode="auto">
            <a:xfrm>
              <a:off x="10402328" y="6046412"/>
              <a:ext cx="193675" cy="198438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grpSp>
          <p:nvGrpSpPr>
            <p:cNvPr id="65" name="Group 64"/>
            <p:cNvGrpSpPr/>
            <p:nvPr/>
          </p:nvGrpSpPr>
          <p:grpSpPr>
            <a:xfrm flipH="1">
              <a:off x="11113409" y="5783561"/>
              <a:ext cx="325521" cy="364355"/>
              <a:chOff x="2114915" y="2460535"/>
              <a:chExt cx="452438" cy="506413"/>
            </a:xfrm>
          </p:grpSpPr>
          <p:sp>
            <p:nvSpPr>
              <p:cNvPr id="66" name="Freeform 28"/>
              <p:cNvSpPr>
                <a:spLocks/>
              </p:cNvSpPr>
              <p:nvPr/>
            </p:nvSpPr>
            <p:spPr bwMode="auto">
              <a:xfrm flipH="1">
                <a:off x="2114915" y="2512923"/>
                <a:ext cx="430213" cy="450850"/>
              </a:xfrm>
              <a:custGeom>
                <a:avLst/>
                <a:gdLst>
                  <a:gd name="T0" fmla="*/ 19 w 135"/>
                  <a:gd name="T1" fmla="*/ 32 h 141"/>
                  <a:gd name="T2" fmla="*/ 9 w 135"/>
                  <a:gd name="T3" fmla="*/ 100 h 141"/>
                  <a:gd name="T4" fmla="*/ 66 w 135"/>
                  <a:gd name="T5" fmla="*/ 135 h 141"/>
                  <a:gd name="T6" fmla="*/ 88 w 135"/>
                  <a:gd name="T7" fmla="*/ 90 h 141"/>
                  <a:gd name="T8" fmla="*/ 126 w 135"/>
                  <a:gd name="T9" fmla="*/ 63 h 141"/>
                  <a:gd name="T10" fmla="*/ 19 w 135"/>
                  <a:gd name="T11" fmla="*/ 32 h 1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5" h="141">
                    <a:moveTo>
                      <a:pt x="19" y="32"/>
                    </a:moveTo>
                    <a:cubicBezTo>
                      <a:pt x="7" y="39"/>
                      <a:pt x="0" y="77"/>
                      <a:pt x="9" y="100"/>
                    </a:cubicBezTo>
                    <a:cubicBezTo>
                      <a:pt x="21" y="129"/>
                      <a:pt x="53" y="141"/>
                      <a:pt x="66" y="135"/>
                    </a:cubicBezTo>
                    <a:cubicBezTo>
                      <a:pt x="87" y="124"/>
                      <a:pt x="92" y="107"/>
                      <a:pt x="88" y="90"/>
                    </a:cubicBezTo>
                    <a:cubicBezTo>
                      <a:pt x="109" y="86"/>
                      <a:pt x="124" y="73"/>
                      <a:pt x="126" y="63"/>
                    </a:cubicBezTo>
                    <a:cubicBezTo>
                      <a:pt x="135" y="0"/>
                      <a:pt x="42" y="7"/>
                      <a:pt x="19" y="32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29"/>
              <p:cNvSpPr>
                <a:spLocks/>
              </p:cNvSpPr>
              <p:nvPr/>
            </p:nvSpPr>
            <p:spPr bwMode="auto">
              <a:xfrm flipH="1">
                <a:off x="2124440" y="2460535"/>
                <a:ext cx="442913" cy="506413"/>
              </a:xfrm>
              <a:custGeom>
                <a:avLst/>
                <a:gdLst>
                  <a:gd name="T0" fmla="*/ 85 w 139"/>
                  <a:gd name="T1" fmla="*/ 46 h 158"/>
                  <a:gd name="T2" fmla="*/ 138 w 139"/>
                  <a:gd name="T3" fmla="*/ 23 h 158"/>
                  <a:gd name="T4" fmla="*/ 27 w 139"/>
                  <a:gd name="T5" fmla="*/ 42 h 158"/>
                  <a:gd name="T6" fmla="*/ 24 w 139"/>
                  <a:gd name="T7" fmla="*/ 42 h 158"/>
                  <a:gd name="T8" fmla="*/ 24 w 139"/>
                  <a:gd name="T9" fmla="*/ 45 h 158"/>
                  <a:gd name="T10" fmla="*/ 5 w 139"/>
                  <a:gd name="T11" fmla="*/ 98 h 158"/>
                  <a:gd name="T12" fmla="*/ 11 w 139"/>
                  <a:gd name="T13" fmla="*/ 155 h 158"/>
                  <a:gd name="T14" fmla="*/ 32 w 139"/>
                  <a:gd name="T15" fmla="*/ 60 h 158"/>
                  <a:gd name="T16" fmla="*/ 58 w 139"/>
                  <a:gd name="T17" fmla="*/ 90 h 158"/>
                  <a:gd name="T18" fmla="*/ 109 w 139"/>
                  <a:gd name="T19" fmla="*/ 117 h 158"/>
                  <a:gd name="T20" fmla="*/ 43 w 139"/>
                  <a:gd name="T21" fmla="*/ 48 h 158"/>
                  <a:gd name="T22" fmla="*/ 85 w 139"/>
                  <a:gd name="T23" fmla="*/ 46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39" h="158">
                    <a:moveTo>
                      <a:pt x="85" y="46"/>
                    </a:moveTo>
                    <a:cubicBezTo>
                      <a:pt x="115" y="41"/>
                      <a:pt x="139" y="28"/>
                      <a:pt x="138" y="23"/>
                    </a:cubicBezTo>
                    <a:cubicBezTo>
                      <a:pt x="133" y="0"/>
                      <a:pt x="34" y="29"/>
                      <a:pt x="27" y="42"/>
                    </a:cubicBezTo>
                    <a:cubicBezTo>
                      <a:pt x="25" y="42"/>
                      <a:pt x="25" y="42"/>
                      <a:pt x="24" y="42"/>
                    </a:cubicBezTo>
                    <a:cubicBezTo>
                      <a:pt x="24" y="43"/>
                      <a:pt x="24" y="44"/>
                      <a:pt x="24" y="45"/>
                    </a:cubicBezTo>
                    <a:cubicBezTo>
                      <a:pt x="18" y="51"/>
                      <a:pt x="8" y="77"/>
                      <a:pt x="5" y="98"/>
                    </a:cubicBezTo>
                    <a:cubicBezTo>
                      <a:pt x="0" y="129"/>
                      <a:pt x="6" y="155"/>
                      <a:pt x="11" y="155"/>
                    </a:cubicBezTo>
                    <a:cubicBezTo>
                      <a:pt x="30" y="158"/>
                      <a:pt x="35" y="91"/>
                      <a:pt x="32" y="60"/>
                    </a:cubicBezTo>
                    <a:cubicBezTo>
                      <a:pt x="38" y="69"/>
                      <a:pt x="48" y="81"/>
                      <a:pt x="58" y="90"/>
                    </a:cubicBezTo>
                    <a:cubicBezTo>
                      <a:pt x="81" y="111"/>
                      <a:pt x="106" y="121"/>
                      <a:pt x="109" y="117"/>
                    </a:cubicBezTo>
                    <a:cubicBezTo>
                      <a:pt x="121" y="103"/>
                      <a:pt x="72" y="63"/>
                      <a:pt x="43" y="48"/>
                    </a:cubicBezTo>
                    <a:cubicBezTo>
                      <a:pt x="55" y="49"/>
                      <a:pt x="71" y="49"/>
                      <a:pt x="85" y="46"/>
                    </a:cubicBezTo>
                    <a:close/>
                  </a:path>
                </a:pathLst>
              </a:custGeom>
              <a:solidFill>
                <a:schemeClr val="accent1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68" name="Freeform 30"/>
            <p:cNvSpPr>
              <a:spLocks noEditPoints="1"/>
            </p:cNvSpPr>
            <p:nvPr/>
          </p:nvSpPr>
          <p:spPr bwMode="auto">
            <a:xfrm>
              <a:off x="6170612" y="5482877"/>
              <a:ext cx="4602163" cy="879475"/>
            </a:xfrm>
            <a:custGeom>
              <a:avLst/>
              <a:gdLst>
                <a:gd name="T0" fmla="*/ 1444 w 1444"/>
                <a:gd name="T1" fmla="*/ 28 h 275"/>
                <a:gd name="T2" fmla="*/ 1438 w 1444"/>
                <a:gd name="T3" fmla="*/ 21 h 275"/>
                <a:gd name="T4" fmla="*/ 1045 w 1444"/>
                <a:gd name="T5" fmla="*/ 119 h 275"/>
                <a:gd name="T6" fmla="*/ 1008 w 1444"/>
                <a:gd name="T7" fmla="*/ 87 h 275"/>
                <a:gd name="T8" fmla="*/ 918 w 1444"/>
                <a:gd name="T9" fmla="*/ 55 h 275"/>
                <a:gd name="T10" fmla="*/ 975 w 1444"/>
                <a:gd name="T11" fmla="*/ 7 h 275"/>
                <a:gd name="T12" fmla="*/ 969 w 1444"/>
                <a:gd name="T13" fmla="*/ 0 h 275"/>
                <a:gd name="T14" fmla="*/ 905 w 1444"/>
                <a:gd name="T15" fmla="*/ 53 h 275"/>
                <a:gd name="T16" fmla="*/ 561 w 1444"/>
                <a:gd name="T17" fmla="*/ 123 h 275"/>
                <a:gd name="T18" fmla="*/ 0 w 1444"/>
                <a:gd name="T19" fmla="*/ 207 h 275"/>
                <a:gd name="T20" fmla="*/ 2 w 1444"/>
                <a:gd name="T21" fmla="*/ 216 h 275"/>
                <a:gd name="T22" fmla="*/ 890 w 1444"/>
                <a:gd name="T23" fmla="*/ 129 h 275"/>
                <a:gd name="T24" fmla="*/ 1040 w 1444"/>
                <a:gd name="T25" fmla="*/ 129 h 275"/>
                <a:gd name="T26" fmla="*/ 1083 w 1444"/>
                <a:gd name="T27" fmla="*/ 275 h 275"/>
                <a:gd name="T28" fmla="*/ 1092 w 1444"/>
                <a:gd name="T29" fmla="*/ 275 h 275"/>
                <a:gd name="T30" fmla="*/ 1052 w 1444"/>
                <a:gd name="T31" fmla="*/ 129 h 275"/>
                <a:gd name="T32" fmla="*/ 1444 w 1444"/>
                <a:gd name="T33" fmla="*/ 28 h 275"/>
                <a:gd name="T34" fmla="*/ 890 w 1444"/>
                <a:gd name="T35" fmla="*/ 119 h 275"/>
                <a:gd name="T36" fmla="*/ 589 w 1444"/>
                <a:gd name="T37" fmla="*/ 122 h 275"/>
                <a:gd name="T38" fmla="*/ 1002 w 1444"/>
                <a:gd name="T39" fmla="*/ 95 h 275"/>
                <a:gd name="T40" fmla="*/ 1032 w 1444"/>
                <a:gd name="T41" fmla="*/ 120 h 275"/>
                <a:gd name="T42" fmla="*/ 890 w 1444"/>
                <a:gd name="T43" fmla="*/ 119 h 27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1444" h="275">
                  <a:moveTo>
                    <a:pt x="1444" y="28"/>
                  </a:moveTo>
                  <a:cubicBezTo>
                    <a:pt x="1438" y="21"/>
                    <a:pt x="1438" y="21"/>
                    <a:pt x="1438" y="21"/>
                  </a:cubicBezTo>
                  <a:cubicBezTo>
                    <a:pt x="1333" y="100"/>
                    <a:pt x="1207" y="117"/>
                    <a:pt x="1045" y="119"/>
                  </a:cubicBezTo>
                  <a:cubicBezTo>
                    <a:pt x="1034" y="107"/>
                    <a:pt x="1022" y="96"/>
                    <a:pt x="1008" y="87"/>
                  </a:cubicBezTo>
                  <a:cubicBezTo>
                    <a:pt x="981" y="70"/>
                    <a:pt x="951" y="60"/>
                    <a:pt x="918" y="55"/>
                  </a:cubicBezTo>
                  <a:cubicBezTo>
                    <a:pt x="975" y="7"/>
                    <a:pt x="975" y="7"/>
                    <a:pt x="975" y="7"/>
                  </a:cubicBezTo>
                  <a:cubicBezTo>
                    <a:pt x="969" y="0"/>
                    <a:pt x="969" y="0"/>
                    <a:pt x="969" y="0"/>
                  </a:cubicBezTo>
                  <a:cubicBezTo>
                    <a:pt x="905" y="53"/>
                    <a:pt x="905" y="53"/>
                    <a:pt x="905" y="53"/>
                  </a:cubicBezTo>
                  <a:cubicBezTo>
                    <a:pt x="757" y="37"/>
                    <a:pt x="574" y="117"/>
                    <a:pt x="561" y="123"/>
                  </a:cubicBezTo>
                  <a:cubicBezTo>
                    <a:pt x="397" y="132"/>
                    <a:pt x="212" y="153"/>
                    <a:pt x="0" y="207"/>
                  </a:cubicBezTo>
                  <a:cubicBezTo>
                    <a:pt x="2" y="216"/>
                    <a:pt x="2" y="216"/>
                    <a:pt x="2" y="216"/>
                  </a:cubicBezTo>
                  <a:cubicBezTo>
                    <a:pt x="371" y="123"/>
                    <a:pt x="659" y="126"/>
                    <a:pt x="890" y="129"/>
                  </a:cubicBezTo>
                  <a:cubicBezTo>
                    <a:pt x="943" y="129"/>
                    <a:pt x="993" y="130"/>
                    <a:pt x="1040" y="129"/>
                  </a:cubicBezTo>
                  <a:cubicBezTo>
                    <a:pt x="1068" y="164"/>
                    <a:pt x="1082" y="213"/>
                    <a:pt x="1083" y="275"/>
                  </a:cubicBezTo>
                  <a:cubicBezTo>
                    <a:pt x="1092" y="275"/>
                    <a:pt x="1092" y="275"/>
                    <a:pt x="1092" y="275"/>
                  </a:cubicBezTo>
                  <a:cubicBezTo>
                    <a:pt x="1092" y="214"/>
                    <a:pt x="1079" y="165"/>
                    <a:pt x="1052" y="129"/>
                  </a:cubicBezTo>
                  <a:cubicBezTo>
                    <a:pt x="1212" y="126"/>
                    <a:pt x="1338" y="108"/>
                    <a:pt x="1444" y="28"/>
                  </a:cubicBezTo>
                  <a:moveTo>
                    <a:pt x="890" y="119"/>
                  </a:moveTo>
                  <a:cubicBezTo>
                    <a:pt x="799" y="118"/>
                    <a:pt x="699" y="117"/>
                    <a:pt x="589" y="122"/>
                  </a:cubicBezTo>
                  <a:cubicBezTo>
                    <a:pt x="664" y="93"/>
                    <a:pt x="883" y="18"/>
                    <a:pt x="1002" y="95"/>
                  </a:cubicBezTo>
                  <a:cubicBezTo>
                    <a:pt x="1013" y="102"/>
                    <a:pt x="1023" y="110"/>
                    <a:pt x="1032" y="120"/>
                  </a:cubicBezTo>
                  <a:cubicBezTo>
                    <a:pt x="987" y="120"/>
                    <a:pt x="940" y="120"/>
                    <a:pt x="890" y="11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69" name="Freeform 31"/>
            <p:cNvSpPr>
              <a:spLocks/>
            </p:cNvSpPr>
            <p:nvPr/>
          </p:nvSpPr>
          <p:spPr bwMode="auto">
            <a:xfrm>
              <a:off x="9232628" y="5393578"/>
              <a:ext cx="149225" cy="150813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0" name="Freeform 32"/>
            <p:cNvSpPr>
              <a:spLocks/>
            </p:cNvSpPr>
            <p:nvPr/>
          </p:nvSpPr>
          <p:spPr bwMode="auto">
            <a:xfrm>
              <a:off x="9245597" y="5522596"/>
              <a:ext cx="892175" cy="895542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gradFill flip="none" rotWithShape="1">
              <a:gsLst>
                <a:gs pos="0">
                  <a:schemeClr val="accent1">
                    <a:lumMod val="75000"/>
                  </a:schemeClr>
                </a:gs>
                <a:gs pos="100000">
                  <a:schemeClr val="accent1">
                    <a:lumMod val="60000"/>
                    <a:lumOff val="4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1" name="Freeform 33"/>
            <p:cNvSpPr>
              <a:spLocks/>
            </p:cNvSpPr>
            <p:nvPr/>
          </p:nvSpPr>
          <p:spPr bwMode="auto">
            <a:xfrm>
              <a:off x="9411047" y="5688259"/>
              <a:ext cx="561276" cy="564216"/>
            </a:xfrm>
            <a:custGeom>
              <a:avLst/>
              <a:gdLst>
                <a:gd name="T0" fmla="*/ 93 w 95"/>
                <a:gd name="T1" fmla="*/ 45 h 95"/>
                <a:gd name="T2" fmla="*/ 92 w 95"/>
                <a:gd name="T3" fmla="*/ 32 h 95"/>
                <a:gd name="T4" fmla="*/ 75 w 95"/>
                <a:gd name="T5" fmla="*/ 17 h 95"/>
                <a:gd name="T6" fmla="*/ 58 w 95"/>
                <a:gd name="T7" fmla="*/ 1 h 95"/>
                <a:gd name="T8" fmla="*/ 45 w 95"/>
                <a:gd name="T9" fmla="*/ 2 h 95"/>
                <a:gd name="T10" fmla="*/ 32 w 95"/>
                <a:gd name="T11" fmla="*/ 3 h 95"/>
                <a:gd name="T12" fmla="*/ 16 w 95"/>
                <a:gd name="T13" fmla="*/ 20 h 95"/>
                <a:gd name="T14" fmla="*/ 1 w 95"/>
                <a:gd name="T15" fmla="*/ 37 h 95"/>
                <a:gd name="T16" fmla="*/ 2 w 95"/>
                <a:gd name="T17" fmla="*/ 50 h 95"/>
                <a:gd name="T18" fmla="*/ 2 w 95"/>
                <a:gd name="T19" fmla="*/ 63 h 95"/>
                <a:gd name="T20" fmla="*/ 19 w 95"/>
                <a:gd name="T21" fmla="*/ 79 h 95"/>
                <a:gd name="T22" fmla="*/ 36 w 95"/>
                <a:gd name="T23" fmla="*/ 94 h 95"/>
                <a:gd name="T24" fmla="*/ 50 w 95"/>
                <a:gd name="T25" fmla="*/ 93 h 95"/>
                <a:gd name="T26" fmla="*/ 63 w 95"/>
                <a:gd name="T27" fmla="*/ 93 h 95"/>
                <a:gd name="T28" fmla="*/ 78 w 95"/>
                <a:gd name="T29" fmla="*/ 76 h 95"/>
                <a:gd name="T30" fmla="*/ 94 w 95"/>
                <a:gd name="T31" fmla="*/ 59 h 95"/>
                <a:gd name="T32" fmla="*/ 93 w 95"/>
                <a:gd name="T33" fmla="*/ 45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95" h="95">
                  <a:moveTo>
                    <a:pt x="93" y="45"/>
                  </a:moveTo>
                  <a:cubicBezTo>
                    <a:pt x="94" y="41"/>
                    <a:pt x="94" y="36"/>
                    <a:pt x="92" y="32"/>
                  </a:cubicBezTo>
                  <a:cubicBezTo>
                    <a:pt x="90" y="25"/>
                    <a:pt x="83" y="20"/>
                    <a:pt x="75" y="17"/>
                  </a:cubicBezTo>
                  <a:cubicBezTo>
                    <a:pt x="71" y="9"/>
                    <a:pt x="66" y="3"/>
                    <a:pt x="58" y="1"/>
                  </a:cubicBezTo>
                  <a:cubicBezTo>
                    <a:pt x="54" y="0"/>
                    <a:pt x="49" y="1"/>
                    <a:pt x="45" y="2"/>
                  </a:cubicBezTo>
                  <a:cubicBezTo>
                    <a:pt x="40" y="1"/>
                    <a:pt x="36" y="1"/>
                    <a:pt x="32" y="3"/>
                  </a:cubicBezTo>
                  <a:cubicBezTo>
                    <a:pt x="24" y="5"/>
                    <a:pt x="19" y="11"/>
                    <a:pt x="16" y="20"/>
                  </a:cubicBezTo>
                  <a:cubicBezTo>
                    <a:pt x="8" y="24"/>
                    <a:pt x="3" y="29"/>
                    <a:pt x="1" y="37"/>
                  </a:cubicBezTo>
                  <a:cubicBezTo>
                    <a:pt x="0" y="41"/>
                    <a:pt x="0" y="46"/>
                    <a:pt x="2" y="50"/>
                  </a:cubicBezTo>
                  <a:cubicBezTo>
                    <a:pt x="1" y="55"/>
                    <a:pt x="1" y="59"/>
                    <a:pt x="2" y="63"/>
                  </a:cubicBezTo>
                  <a:cubicBezTo>
                    <a:pt x="5" y="71"/>
                    <a:pt x="11" y="76"/>
                    <a:pt x="19" y="79"/>
                  </a:cubicBezTo>
                  <a:cubicBezTo>
                    <a:pt x="23" y="87"/>
                    <a:pt x="29" y="92"/>
                    <a:pt x="36" y="94"/>
                  </a:cubicBezTo>
                  <a:cubicBezTo>
                    <a:pt x="41" y="95"/>
                    <a:pt x="45" y="95"/>
                    <a:pt x="50" y="93"/>
                  </a:cubicBezTo>
                  <a:cubicBezTo>
                    <a:pt x="54" y="94"/>
                    <a:pt x="59" y="94"/>
                    <a:pt x="63" y="93"/>
                  </a:cubicBezTo>
                  <a:cubicBezTo>
                    <a:pt x="70" y="90"/>
                    <a:pt x="75" y="84"/>
                    <a:pt x="78" y="76"/>
                  </a:cubicBezTo>
                  <a:cubicBezTo>
                    <a:pt x="86" y="72"/>
                    <a:pt x="92" y="66"/>
                    <a:pt x="94" y="59"/>
                  </a:cubicBezTo>
                  <a:cubicBezTo>
                    <a:pt x="95" y="54"/>
                    <a:pt x="94" y="50"/>
                    <a:pt x="93" y="4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2" name="Freeform 34"/>
            <p:cNvSpPr>
              <a:spLocks/>
            </p:cNvSpPr>
            <p:nvPr/>
          </p:nvSpPr>
          <p:spPr bwMode="auto">
            <a:xfrm>
              <a:off x="11401423" y="4988370"/>
              <a:ext cx="96838" cy="88900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3" name="Freeform 73"/>
            <p:cNvSpPr>
              <a:spLocks/>
            </p:cNvSpPr>
            <p:nvPr/>
          </p:nvSpPr>
          <p:spPr bwMode="auto">
            <a:xfrm>
              <a:off x="8069261" y="5064570"/>
              <a:ext cx="161925" cy="160338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4" name="Freeform 74"/>
            <p:cNvSpPr>
              <a:spLocks/>
            </p:cNvSpPr>
            <p:nvPr/>
          </p:nvSpPr>
          <p:spPr bwMode="auto">
            <a:xfrm>
              <a:off x="8290121" y="6129448"/>
              <a:ext cx="282179" cy="283379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5" name="Freeform 75"/>
            <p:cNvSpPr>
              <a:spLocks/>
            </p:cNvSpPr>
            <p:nvPr/>
          </p:nvSpPr>
          <p:spPr bwMode="auto">
            <a:xfrm>
              <a:off x="8012111" y="6440932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6" name="Line 76"/>
            <p:cNvSpPr>
              <a:spLocks noChangeShapeType="1"/>
            </p:cNvSpPr>
            <p:nvPr/>
          </p:nvSpPr>
          <p:spPr bwMode="auto">
            <a:xfrm flipH="1">
              <a:off x="8012111" y="6440932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7" name="Freeform 78"/>
            <p:cNvSpPr>
              <a:spLocks/>
            </p:cNvSpPr>
            <p:nvPr/>
          </p:nvSpPr>
          <p:spPr bwMode="auto">
            <a:xfrm>
              <a:off x="7799385" y="5452753"/>
              <a:ext cx="719138" cy="723900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8" name="Freeform 79"/>
            <p:cNvSpPr>
              <a:spLocks/>
            </p:cNvSpPr>
            <p:nvPr/>
          </p:nvSpPr>
          <p:spPr bwMode="auto">
            <a:xfrm>
              <a:off x="7970835" y="5624203"/>
              <a:ext cx="376238" cy="38100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79" name="Freeform 82"/>
            <p:cNvSpPr>
              <a:spLocks/>
            </p:cNvSpPr>
            <p:nvPr/>
          </p:nvSpPr>
          <p:spPr bwMode="auto">
            <a:xfrm>
              <a:off x="7713696" y="5958857"/>
              <a:ext cx="95250" cy="10477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0" name="Freeform 83"/>
            <p:cNvSpPr>
              <a:spLocks/>
            </p:cNvSpPr>
            <p:nvPr/>
          </p:nvSpPr>
          <p:spPr bwMode="auto">
            <a:xfrm>
              <a:off x="7183961" y="5694756"/>
              <a:ext cx="475102" cy="473402"/>
            </a:xfrm>
            <a:custGeom>
              <a:avLst/>
              <a:gdLst>
                <a:gd name="T0" fmla="*/ 133 w 139"/>
                <a:gd name="T1" fmla="*/ 54 h 138"/>
                <a:gd name="T2" fmla="*/ 121 w 139"/>
                <a:gd name="T3" fmla="*/ 42 h 138"/>
                <a:gd name="T4" fmla="*/ 120 w 139"/>
                <a:gd name="T5" fmla="*/ 41 h 138"/>
                <a:gd name="T6" fmla="*/ 120 w 139"/>
                <a:gd name="T7" fmla="*/ 41 h 138"/>
                <a:gd name="T8" fmla="*/ 117 w 139"/>
                <a:gd name="T9" fmla="*/ 24 h 138"/>
                <a:gd name="T10" fmla="*/ 88 w 139"/>
                <a:gd name="T11" fmla="*/ 7 h 138"/>
                <a:gd name="T12" fmla="*/ 54 w 139"/>
                <a:gd name="T13" fmla="*/ 5 h 138"/>
                <a:gd name="T14" fmla="*/ 42 w 139"/>
                <a:gd name="T15" fmla="*/ 18 h 138"/>
                <a:gd name="T16" fmla="*/ 42 w 139"/>
                <a:gd name="T17" fmla="*/ 18 h 138"/>
                <a:gd name="T18" fmla="*/ 41 w 139"/>
                <a:gd name="T19" fmla="*/ 18 h 138"/>
                <a:gd name="T20" fmla="*/ 24 w 139"/>
                <a:gd name="T21" fmla="*/ 21 h 138"/>
                <a:gd name="T22" fmla="*/ 8 w 139"/>
                <a:gd name="T23" fmla="*/ 50 h 138"/>
                <a:gd name="T24" fmla="*/ 5 w 139"/>
                <a:gd name="T25" fmla="*/ 84 h 138"/>
                <a:gd name="T26" fmla="*/ 18 w 139"/>
                <a:gd name="T27" fmla="*/ 96 h 138"/>
                <a:gd name="T28" fmla="*/ 18 w 139"/>
                <a:gd name="T29" fmla="*/ 96 h 138"/>
                <a:gd name="T30" fmla="*/ 19 w 139"/>
                <a:gd name="T31" fmla="*/ 97 h 138"/>
                <a:gd name="T32" fmla="*/ 22 w 139"/>
                <a:gd name="T33" fmla="*/ 114 h 138"/>
                <a:gd name="T34" fmla="*/ 51 w 139"/>
                <a:gd name="T35" fmla="*/ 131 h 138"/>
                <a:gd name="T36" fmla="*/ 84 w 139"/>
                <a:gd name="T37" fmla="*/ 133 h 138"/>
                <a:gd name="T38" fmla="*/ 96 w 139"/>
                <a:gd name="T39" fmla="*/ 120 h 138"/>
                <a:gd name="T40" fmla="*/ 97 w 139"/>
                <a:gd name="T41" fmla="*/ 120 h 138"/>
                <a:gd name="T42" fmla="*/ 97 w 139"/>
                <a:gd name="T43" fmla="*/ 120 h 138"/>
                <a:gd name="T44" fmla="*/ 114 w 139"/>
                <a:gd name="T45" fmla="*/ 117 h 138"/>
                <a:gd name="T46" fmla="*/ 131 w 139"/>
                <a:gd name="T47" fmla="*/ 87 h 138"/>
                <a:gd name="T48" fmla="*/ 133 w 139"/>
                <a:gd name="T49" fmla="*/ 54 h 1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139" h="138">
                  <a:moveTo>
                    <a:pt x="133" y="54"/>
                  </a:moveTo>
                  <a:cubicBezTo>
                    <a:pt x="130" y="49"/>
                    <a:pt x="126" y="45"/>
                    <a:pt x="121" y="42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0" y="41"/>
                    <a:pt x="120" y="41"/>
                    <a:pt x="120" y="41"/>
                  </a:cubicBezTo>
                  <a:cubicBezTo>
                    <a:pt x="121" y="35"/>
                    <a:pt x="120" y="29"/>
                    <a:pt x="117" y="24"/>
                  </a:cubicBezTo>
                  <a:cubicBezTo>
                    <a:pt x="112" y="14"/>
                    <a:pt x="101" y="9"/>
                    <a:pt x="88" y="7"/>
                  </a:cubicBezTo>
                  <a:cubicBezTo>
                    <a:pt x="76" y="1"/>
                    <a:pt x="64" y="0"/>
                    <a:pt x="54" y="5"/>
                  </a:cubicBezTo>
                  <a:cubicBezTo>
                    <a:pt x="49" y="8"/>
                    <a:pt x="45" y="12"/>
                    <a:pt x="42" y="18"/>
                  </a:cubicBezTo>
                  <a:cubicBezTo>
                    <a:pt x="42" y="18"/>
                    <a:pt x="42" y="18"/>
                    <a:pt x="42" y="18"/>
                  </a:cubicBezTo>
                  <a:cubicBezTo>
                    <a:pt x="41" y="18"/>
                    <a:pt x="41" y="18"/>
                    <a:pt x="41" y="18"/>
                  </a:cubicBezTo>
                  <a:cubicBezTo>
                    <a:pt x="35" y="17"/>
                    <a:pt x="30" y="18"/>
                    <a:pt x="24" y="21"/>
                  </a:cubicBezTo>
                  <a:cubicBezTo>
                    <a:pt x="15" y="26"/>
                    <a:pt x="9" y="37"/>
                    <a:pt x="8" y="50"/>
                  </a:cubicBezTo>
                  <a:cubicBezTo>
                    <a:pt x="1" y="62"/>
                    <a:pt x="0" y="74"/>
                    <a:pt x="5" y="84"/>
                  </a:cubicBezTo>
                  <a:cubicBezTo>
                    <a:pt x="8" y="89"/>
                    <a:pt x="13" y="93"/>
                    <a:pt x="18" y="96"/>
                  </a:cubicBezTo>
                  <a:cubicBezTo>
                    <a:pt x="18" y="96"/>
                    <a:pt x="18" y="96"/>
                    <a:pt x="18" y="96"/>
                  </a:cubicBezTo>
                  <a:cubicBezTo>
                    <a:pt x="19" y="97"/>
                    <a:pt x="19" y="97"/>
                    <a:pt x="19" y="97"/>
                  </a:cubicBezTo>
                  <a:cubicBezTo>
                    <a:pt x="18" y="103"/>
                    <a:pt x="19" y="109"/>
                    <a:pt x="22" y="114"/>
                  </a:cubicBezTo>
                  <a:cubicBezTo>
                    <a:pt x="27" y="124"/>
                    <a:pt x="38" y="129"/>
                    <a:pt x="51" y="131"/>
                  </a:cubicBezTo>
                  <a:cubicBezTo>
                    <a:pt x="63" y="137"/>
                    <a:pt x="75" y="138"/>
                    <a:pt x="84" y="133"/>
                  </a:cubicBezTo>
                  <a:cubicBezTo>
                    <a:pt x="90" y="130"/>
                    <a:pt x="94" y="126"/>
                    <a:pt x="96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97" y="120"/>
                    <a:pt x="97" y="120"/>
                    <a:pt x="97" y="120"/>
                  </a:cubicBezTo>
                  <a:cubicBezTo>
                    <a:pt x="103" y="120"/>
                    <a:pt x="109" y="120"/>
                    <a:pt x="114" y="117"/>
                  </a:cubicBezTo>
                  <a:cubicBezTo>
                    <a:pt x="124" y="111"/>
                    <a:pt x="130" y="101"/>
                    <a:pt x="131" y="87"/>
                  </a:cubicBezTo>
                  <a:cubicBezTo>
                    <a:pt x="137" y="76"/>
                    <a:pt x="139" y="64"/>
                    <a:pt x="133" y="54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1" name="Freeform 84"/>
            <p:cNvSpPr>
              <a:spLocks/>
            </p:cNvSpPr>
            <p:nvPr/>
          </p:nvSpPr>
          <p:spPr bwMode="auto">
            <a:xfrm>
              <a:off x="9155600" y="5297224"/>
              <a:ext cx="302060" cy="296022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2" name="Freeform 80"/>
            <p:cNvSpPr>
              <a:spLocks/>
            </p:cNvSpPr>
            <p:nvPr/>
          </p:nvSpPr>
          <p:spPr bwMode="auto">
            <a:xfrm flipV="1">
              <a:off x="11806856" y="4608615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3" name="Oval 82"/>
            <p:cNvSpPr/>
            <p:nvPr/>
          </p:nvSpPr>
          <p:spPr>
            <a:xfrm flipH="1">
              <a:off x="11653815" y="4674864"/>
              <a:ext cx="76937" cy="7693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4" name="Oval 83"/>
            <p:cNvSpPr/>
            <p:nvPr/>
          </p:nvSpPr>
          <p:spPr>
            <a:xfrm flipH="1">
              <a:off x="11618560" y="4191000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Oval 84"/>
            <p:cNvSpPr/>
            <p:nvPr/>
          </p:nvSpPr>
          <p:spPr>
            <a:xfrm flipH="1">
              <a:off x="11785248" y="4849812"/>
              <a:ext cx="36576" cy="36576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6" name="Group 85"/>
            <p:cNvGrpSpPr/>
            <p:nvPr/>
          </p:nvGrpSpPr>
          <p:grpSpPr>
            <a:xfrm flipH="1">
              <a:off x="10230672" y="4858573"/>
              <a:ext cx="1154448" cy="1149586"/>
              <a:chOff x="4277517" y="3752400"/>
              <a:chExt cx="1154448" cy="1149586"/>
            </a:xfrm>
          </p:grpSpPr>
          <p:sp>
            <p:nvSpPr>
              <p:cNvPr id="87" name="Freeform 86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8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89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0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91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  <p:sp>
          <p:nvSpPr>
            <p:cNvPr id="92" name="Freeform 32"/>
            <p:cNvSpPr>
              <a:spLocks/>
            </p:cNvSpPr>
            <p:nvPr/>
          </p:nvSpPr>
          <p:spPr bwMode="auto">
            <a:xfrm>
              <a:off x="9499406" y="5777362"/>
              <a:ext cx="384558" cy="386010"/>
            </a:xfrm>
            <a:custGeom>
              <a:avLst/>
              <a:gdLst>
                <a:gd name="T0" fmla="*/ 242 w 264"/>
                <a:gd name="T1" fmla="*/ 157 h 264"/>
                <a:gd name="T2" fmla="*/ 259 w 264"/>
                <a:gd name="T3" fmla="*/ 128 h 264"/>
                <a:gd name="T4" fmla="*/ 238 w 264"/>
                <a:gd name="T5" fmla="*/ 66 h 264"/>
                <a:gd name="T6" fmla="*/ 192 w 264"/>
                <a:gd name="T7" fmla="*/ 20 h 264"/>
                <a:gd name="T8" fmla="*/ 158 w 264"/>
                <a:gd name="T9" fmla="*/ 23 h 264"/>
                <a:gd name="T10" fmla="*/ 157 w 264"/>
                <a:gd name="T11" fmla="*/ 23 h 264"/>
                <a:gd name="T12" fmla="*/ 156 w 264"/>
                <a:gd name="T13" fmla="*/ 23 h 264"/>
                <a:gd name="T14" fmla="*/ 128 w 264"/>
                <a:gd name="T15" fmla="*/ 5 h 264"/>
                <a:gd name="T16" fmla="*/ 66 w 264"/>
                <a:gd name="T17" fmla="*/ 26 h 264"/>
                <a:gd name="T18" fmla="*/ 20 w 264"/>
                <a:gd name="T19" fmla="*/ 72 h 264"/>
                <a:gd name="T20" fmla="*/ 23 w 264"/>
                <a:gd name="T21" fmla="*/ 106 h 264"/>
                <a:gd name="T22" fmla="*/ 23 w 264"/>
                <a:gd name="T23" fmla="*/ 107 h 264"/>
                <a:gd name="T24" fmla="*/ 22 w 264"/>
                <a:gd name="T25" fmla="*/ 108 h 264"/>
                <a:gd name="T26" fmla="*/ 5 w 264"/>
                <a:gd name="T27" fmla="*/ 136 h 264"/>
                <a:gd name="T28" fmla="*/ 26 w 264"/>
                <a:gd name="T29" fmla="*/ 198 h 264"/>
                <a:gd name="T30" fmla="*/ 72 w 264"/>
                <a:gd name="T31" fmla="*/ 244 h 264"/>
                <a:gd name="T32" fmla="*/ 106 w 264"/>
                <a:gd name="T33" fmla="*/ 241 h 264"/>
                <a:gd name="T34" fmla="*/ 107 w 264"/>
                <a:gd name="T35" fmla="*/ 242 h 264"/>
                <a:gd name="T36" fmla="*/ 108 w 264"/>
                <a:gd name="T37" fmla="*/ 242 h 264"/>
                <a:gd name="T38" fmla="*/ 136 w 264"/>
                <a:gd name="T39" fmla="*/ 259 h 264"/>
                <a:gd name="T40" fmla="*/ 198 w 264"/>
                <a:gd name="T41" fmla="*/ 238 h 264"/>
                <a:gd name="T42" fmla="*/ 244 w 264"/>
                <a:gd name="T43" fmla="*/ 192 h 264"/>
                <a:gd name="T44" fmla="*/ 241 w 264"/>
                <a:gd name="T45" fmla="*/ 159 h 264"/>
                <a:gd name="T46" fmla="*/ 241 w 264"/>
                <a:gd name="T47" fmla="*/ 158 h 264"/>
                <a:gd name="T48" fmla="*/ 242 w 264"/>
                <a:gd name="T49" fmla="*/ 157 h 2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64" h="264">
                  <a:moveTo>
                    <a:pt x="242" y="157"/>
                  </a:moveTo>
                  <a:cubicBezTo>
                    <a:pt x="250" y="149"/>
                    <a:pt x="256" y="139"/>
                    <a:pt x="259" y="128"/>
                  </a:cubicBezTo>
                  <a:cubicBezTo>
                    <a:pt x="264" y="107"/>
                    <a:pt x="255" y="85"/>
                    <a:pt x="238" y="66"/>
                  </a:cubicBezTo>
                  <a:cubicBezTo>
                    <a:pt x="229" y="42"/>
                    <a:pt x="213" y="25"/>
                    <a:pt x="192" y="20"/>
                  </a:cubicBezTo>
                  <a:cubicBezTo>
                    <a:pt x="181" y="18"/>
                    <a:pt x="170" y="19"/>
                    <a:pt x="158" y="23"/>
                  </a:cubicBezTo>
                  <a:cubicBezTo>
                    <a:pt x="157" y="23"/>
                    <a:pt x="157" y="23"/>
                    <a:pt x="157" y="23"/>
                  </a:cubicBezTo>
                  <a:cubicBezTo>
                    <a:pt x="156" y="23"/>
                    <a:pt x="156" y="23"/>
                    <a:pt x="156" y="23"/>
                  </a:cubicBezTo>
                  <a:cubicBezTo>
                    <a:pt x="148" y="14"/>
                    <a:pt x="139" y="8"/>
                    <a:pt x="128" y="5"/>
                  </a:cubicBezTo>
                  <a:cubicBezTo>
                    <a:pt x="107" y="0"/>
                    <a:pt x="85" y="9"/>
                    <a:pt x="66" y="26"/>
                  </a:cubicBezTo>
                  <a:cubicBezTo>
                    <a:pt x="42" y="35"/>
                    <a:pt x="25" y="51"/>
                    <a:pt x="20" y="72"/>
                  </a:cubicBezTo>
                  <a:cubicBezTo>
                    <a:pt x="17" y="83"/>
                    <a:pt x="19" y="95"/>
                    <a:pt x="23" y="106"/>
                  </a:cubicBezTo>
                  <a:cubicBezTo>
                    <a:pt x="23" y="107"/>
                    <a:pt x="23" y="107"/>
                    <a:pt x="23" y="107"/>
                  </a:cubicBezTo>
                  <a:cubicBezTo>
                    <a:pt x="22" y="108"/>
                    <a:pt x="22" y="108"/>
                    <a:pt x="22" y="108"/>
                  </a:cubicBezTo>
                  <a:cubicBezTo>
                    <a:pt x="14" y="116"/>
                    <a:pt x="8" y="125"/>
                    <a:pt x="5" y="136"/>
                  </a:cubicBezTo>
                  <a:cubicBezTo>
                    <a:pt x="0" y="157"/>
                    <a:pt x="9" y="179"/>
                    <a:pt x="26" y="198"/>
                  </a:cubicBezTo>
                  <a:cubicBezTo>
                    <a:pt x="35" y="222"/>
                    <a:pt x="51" y="239"/>
                    <a:pt x="72" y="244"/>
                  </a:cubicBezTo>
                  <a:cubicBezTo>
                    <a:pt x="83" y="247"/>
                    <a:pt x="94" y="246"/>
                    <a:pt x="106" y="241"/>
                  </a:cubicBezTo>
                  <a:cubicBezTo>
                    <a:pt x="107" y="242"/>
                    <a:pt x="107" y="242"/>
                    <a:pt x="107" y="242"/>
                  </a:cubicBezTo>
                  <a:cubicBezTo>
                    <a:pt x="108" y="242"/>
                    <a:pt x="108" y="242"/>
                    <a:pt x="108" y="242"/>
                  </a:cubicBezTo>
                  <a:cubicBezTo>
                    <a:pt x="116" y="250"/>
                    <a:pt x="125" y="257"/>
                    <a:pt x="136" y="259"/>
                  </a:cubicBezTo>
                  <a:cubicBezTo>
                    <a:pt x="157" y="264"/>
                    <a:pt x="179" y="256"/>
                    <a:pt x="198" y="238"/>
                  </a:cubicBezTo>
                  <a:cubicBezTo>
                    <a:pt x="222" y="229"/>
                    <a:pt x="239" y="213"/>
                    <a:pt x="244" y="192"/>
                  </a:cubicBezTo>
                  <a:cubicBezTo>
                    <a:pt x="247" y="181"/>
                    <a:pt x="245" y="170"/>
                    <a:pt x="241" y="159"/>
                  </a:cubicBezTo>
                  <a:cubicBezTo>
                    <a:pt x="241" y="158"/>
                    <a:pt x="241" y="158"/>
                    <a:pt x="241" y="158"/>
                  </a:cubicBezTo>
                  <a:lnTo>
                    <a:pt x="242" y="157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3" name="Freeform 80"/>
            <p:cNvSpPr>
              <a:spLocks/>
            </p:cNvSpPr>
            <p:nvPr/>
          </p:nvSpPr>
          <p:spPr bwMode="auto">
            <a:xfrm flipV="1">
              <a:off x="9258652" y="5397258"/>
              <a:ext cx="95955" cy="95955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4" name="Freeform 80"/>
            <p:cNvSpPr>
              <a:spLocks/>
            </p:cNvSpPr>
            <p:nvPr/>
          </p:nvSpPr>
          <p:spPr bwMode="auto">
            <a:xfrm>
              <a:off x="7300068" y="5810013"/>
              <a:ext cx="242888" cy="242888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5" name="Freeform 84"/>
            <p:cNvSpPr>
              <a:spLocks/>
            </p:cNvSpPr>
            <p:nvPr/>
          </p:nvSpPr>
          <p:spPr bwMode="auto">
            <a:xfrm>
              <a:off x="8076679" y="5734073"/>
              <a:ext cx="164550" cy="16126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6" name="Freeform 84"/>
            <p:cNvSpPr>
              <a:spLocks/>
            </p:cNvSpPr>
            <p:nvPr/>
          </p:nvSpPr>
          <p:spPr bwMode="auto">
            <a:xfrm>
              <a:off x="7368564" y="5884605"/>
              <a:ext cx="105896" cy="103780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2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97" name="Oval 96"/>
            <p:cNvSpPr/>
            <p:nvPr/>
          </p:nvSpPr>
          <p:spPr>
            <a:xfrm flipH="1">
              <a:off x="9615485" y="5894167"/>
              <a:ext cx="152400" cy="1524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98" name="Group 97"/>
            <p:cNvGrpSpPr/>
            <p:nvPr/>
          </p:nvGrpSpPr>
          <p:grpSpPr>
            <a:xfrm>
              <a:off x="4803790" y="5319186"/>
              <a:ext cx="2690707" cy="1385231"/>
              <a:chOff x="5184534" y="1125344"/>
              <a:chExt cx="2690707" cy="1385231"/>
            </a:xfrm>
          </p:grpSpPr>
          <p:sp>
            <p:nvSpPr>
              <p:cNvPr id="99" name="Freeform 67"/>
              <p:cNvSpPr>
                <a:spLocks/>
              </p:cNvSpPr>
              <p:nvPr/>
            </p:nvSpPr>
            <p:spPr bwMode="auto">
              <a:xfrm rot="8881702">
                <a:off x="6702013" y="1340794"/>
                <a:ext cx="1173228" cy="1169781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234 w 10234"/>
                  <a:gd name="connsiteY0" fmla="*/ 6523 h 10000"/>
                  <a:gd name="connsiteX1" fmla="*/ 10022 w 10234"/>
                  <a:gd name="connsiteY1" fmla="*/ 6523 h 10000"/>
                  <a:gd name="connsiteX2" fmla="*/ 9810 w 10234"/>
                  <a:gd name="connsiteY2" fmla="*/ 6257 h 10000"/>
                  <a:gd name="connsiteX3" fmla="*/ 2208 w 10234"/>
                  <a:gd name="connsiteY3" fmla="*/ 211 h 10000"/>
                  <a:gd name="connsiteX4" fmla="*/ 8851 w 10234"/>
                  <a:gd name="connsiteY4" fmla="*/ 6259 h 10000"/>
                  <a:gd name="connsiteX5" fmla="*/ 308 w 10234"/>
                  <a:gd name="connsiteY5" fmla="*/ 9279 h 10000"/>
                  <a:gd name="connsiteX6" fmla="*/ 10234 w 10234"/>
                  <a:gd name="connsiteY6" fmla="*/ 6523 h 10000"/>
                  <a:gd name="connsiteX0" fmla="*/ 9701 w 9701"/>
                  <a:gd name="connsiteY0" fmla="*/ 6523 h 9364"/>
                  <a:gd name="connsiteX1" fmla="*/ 9489 w 9701"/>
                  <a:gd name="connsiteY1" fmla="*/ 6523 h 9364"/>
                  <a:gd name="connsiteX2" fmla="*/ 9277 w 9701"/>
                  <a:gd name="connsiteY2" fmla="*/ 6257 h 9364"/>
                  <a:gd name="connsiteX3" fmla="*/ 1675 w 9701"/>
                  <a:gd name="connsiteY3" fmla="*/ 211 h 9364"/>
                  <a:gd name="connsiteX4" fmla="*/ 8318 w 9701"/>
                  <a:gd name="connsiteY4" fmla="*/ 6259 h 9364"/>
                  <a:gd name="connsiteX5" fmla="*/ 328 w 9701"/>
                  <a:gd name="connsiteY5" fmla="*/ 8536 h 9364"/>
                  <a:gd name="connsiteX6" fmla="*/ 9701 w 9701"/>
                  <a:gd name="connsiteY6" fmla="*/ 6523 h 9364"/>
                  <a:gd name="connsiteX0" fmla="*/ 9679 w 9679"/>
                  <a:gd name="connsiteY0" fmla="*/ 6967 h 10001"/>
                  <a:gd name="connsiteX1" fmla="*/ 9460 w 9679"/>
                  <a:gd name="connsiteY1" fmla="*/ 6967 h 10001"/>
                  <a:gd name="connsiteX2" fmla="*/ 9242 w 9679"/>
                  <a:gd name="connsiteY2" fmla="*/ 6683 h 10001"/>
                  <a:gd name="connsiteX3" fmla="*/ 1406 w 9679"/>
                  <a:gd name="connsiteY3" fmla="*/ 226 h 10001"/>
                  <a:gd name="connsiteX4" fmla="*/ 8253 w 9679"/>
                  <a:gd name="connsiteY4" fmla="*/ 6685 h 10001"/>
                  <a:gd name="connsiteX5" fmla="*/ 17 w 9679"/>
                  <a:gd name="connsiteY5" fmla="*/ 9117 h 10001"/>
                  <a:gd name="connsiteX6" fmla="*/ 9679 w 9679"/>
                  <a:gd name="connsiteY6" fmla="*/ 6967 h 10001"/>
                  <a:gd name="connsiteX0" fmla="*/ 10080 w 10080"/>
                  <a:gd name="connsiteY0" fmla="*/ 6966 h 10000"/>
                  <a:gd name="connsiteX1" fmla="*/ 9854 w 10080"/>
                  <a:gd name="connsiteY1" fmla="*/ 6966 h 10000"/>
                  <a:gd name="connsiteX2" fmla="*/ 9629 w 10080"/>
                  <a:gd name="connsiteY2" fmla="*/ 6682 h 10000"/>
                  <a:gd name="connsiteX3" fmla="*/ 1533 w 10080"/>
                  <a:gd name="connsiteY3" fmla="*/ 226 h 10000"/>
                  <a:gd name="connsiteX4" fmla="*/ 8607 w 10080"/>
                  <a:gd name="connsiteY4" fmla="*/ 6684 h 10000"/>
                  <a:gd name="connsiteX5" fmla="*/ 98 w 10080"/>
                  <a:gd name="connsiteY5" fmla="*/ 9116 h 10000"/>
                  <a:gd name="connsiteX6" fmla="*/ 10080 w 10080"/>
                  <a:gd name="connsiteY6" fmla="*/ 6966 h 10000"/>
                  <a:gd name="connsiteX0" fmla="*/ 9999 w 9999"/>
                  <a:gd name="connsiteY0" fmla="*/ 6966 h 10505"/>
                  <a:gd name="connsiteX1" fmla="*/ 9773 w 9999"/>
                  <a:gd name="connsiteY1" fmla="*/ 6966 h 10505"/>
                  <a:gd name="connsiteX2" fmla="*/ 9548 w 9999"/>
                  <a:gd name="connsiteY2" fmla="*/ 6682 h 10505"/>
                  <a:gd name="connsiteX3" fmla="*/ 1452 w 9999"/>
                  <a:gd name="connsiteY3" fmla="*/ 226 h 10505"/>
                  <a:gd name="connsiteX4" fmla="*/ 8526 w 9999"/>
                  <a:gd name="connsiteY4" fmla="*/ 6684 h 10505"/>
                  <a:gd name="connsiteX5" fmla="*/ 17 w 9999"/>
                  <a:gd name="connsiteY5" fmla="*/ 9116 h 10505"/>
                  <a:gd name="connsiteX6" fmla="*/ 9999 w 9999"/>
                  <a:gd name="connsiteY6" fmla="*/ 6966 h 10505"/>
                  <a:gd name="connsiteX0" fmla="*/ 9477 w 9477"/>
                  <a:gd name="connsiteY0" fmla="*/ 6631 h 8681"/>
                  <a:gd name="connsiteX1" fmla="*/ 9251 w 9477"/>
                  <a:gd name="connsiteY1" fmla="*/ 6631 h 8681"/>
                  <a:gd name="connsiteX2" fmla="*/ 9026 w 9477"/>
                  <a:gd name="connsiteY2" fmla="*/ 6361 h 8681"/>
                  <a:gd name="connsiteX3" fmla="*/ 929 w 9477"/>
                  <a:gd name="connsiteY3" fmla="*/ 215 h 8681"/>
                  <a:gd name="connsiteX4" fmla="*/ 8004 w 9477"/>
                  <a:gd name="connsiteY4" fmla="*/ 6363 h 8681"/>
                  <a:gd name="connsiteX5" fmla="*/ 18 w 9477"/>
                  <a:gd name="connsiteY5" fmla="*/ 6936 h 8681"/>
                  <a:gd name="connsiteX6" fmla="*/ 9477 w 9477"/>
                  <a:gd name="connsiteY6" fmla="*/ 6631 h 8681"/>
                  <a:gd name="connsiteX0" fmla="*/ 11827 w 11827"/>
                  <a:gd name="connsiteY0" fmla="*/ 7639 h 9493"/>
                  <a:gd name="connsiteX1" fmla="*/ 11589 w 11827"/>
                  <a:gd name="connsiteY1" fmla="*/ 7639 h 9493"/>
                  <a:gd name="connsiteX2" fmla="*/ 11351 w 11827"/>
                  <a:gd name="connsiteY2" fmla="*/ 7327 h 9493"/>
                  <a:gd name="connsiteX3" fmla="*/ 2807 w 11827"/>
                  <a:gd name="connsiteY3" fmla="*/ 248 h 9493"/>
                  <a:gd name="connsiteX4" fmla="*/ 10273 w 11827"/>
                  <a:gd name="connsiteY4" fmla="*/ 7330 h 9493"/>
                  <a:gd name="connsiteX5" fmla="*/ 14 w 11827"/>
                  <a:gd name="connsiteY5" fmla="*/ 7210 h 9493"/>
                  <a:gd name="connsiteX6" fmla="*/ 11827 w 11827"/>
                  <a:gd name="connsiteY6" fmla="*/ 7639 h 9493"/>
                  <a:gd name="connsiteX0" fmla="*/ 9989 w 9989"/>
                  <a:gd name="connsiteY0" fmla="*/ 8047 h 9586"/>
                  <a:gd name="connsiteX1" fmla="*/ 9788 w 9989"/>
                  <a:gd name="connsiteY1" fmla="*/ 8047 h 9586"/>
                  <a:gd name="connsiteX2" fmla="*/ 9587 w 9989"/>
                  <a:gd name="connsiteY2" fmla="*/ 7718 h 9586"/>
                  <a:gd name="connsiteX3" fmla="*/ 2362 w 9989"/>
                  <a:gd name="connsiteY3" fmla="*/ 261 h 9586"/>
                  <a:gd name="connsiteX4" fmla="*/ 8675 w 9989"/>
                  <a:gd name="connsiteY4" fmla="*/ 7721 h 9586"/>
                  <a:gd name="connsiteX5" fmla="*/ 1 w 9989"/>
                  <a:gd name="connsiteY5" fmla="*/ 7595 h 9586"/>
                  <a:gd name="connsiteX6" fmla="*/ 9989 w 9989"/>
                  <a:gd name="connsiteY6" fmla="*/ 8047 h 9586"/>
                  <a:gd name="connsiteX0" fmla="*/ 10021 w 10021"/>
                  <a:gd name="connsiteY0" fmla="*/ 8395 h 10528"/>
                  <a:gd name="connsiteX1" fmla="*/ 9820 w 10021"/>
                  <a:gd name="connsiteY1" fmla="*/ 8395 h 10528"/>
                  <a:gd name="connsiteX2" fmla="*/ 9619 w 10021"/>
                  <a:gd name="connsiteY2" fmla="*/ 8051 h 10528"/>
                  <a:gd name="connsiteX3" fmla="*/ 2386 w 10021"/>
                  <a:gd name="connsiteY3" fmla="*/ 272 h 10528"/>
                  <a:gd name="connsiteX4" fmla="*/ 8706 w 10021"/>
                  <a:gd name="connsiteY4" fmla="*/ 8054 h 10528"/>
                  <a:gd name="connsiteX5" fmla="*/ 22 w 10021"/>
                  <a:gd name="connsiteY5" fmla="*/ 7923 h 10528"/>
                  <a:gd name="connsiteX6" fmla="*/ 10021 w 10021"/>
                  <a:gd name="connsiteY6" fmla="*/ 8395 h 10528"/>
                  <a:gd name="connsiteX0" fmla="*/ 10007 w 10007"/>
                  <a:gd name="connsiteY0" fmla="*/ 8395 h 9947"/>
                  <a:gd name="connsiteX1" fmla="*/ 9806 w 10007"/>
                  <a:gd name="connsiteY1" fmla="*/ 8395 h 9947"/>
                  <a:gd name="connsiteX2" fmla="*/ 9605 w 10007"/>
                  <a:gd name="connsiteY2" fmla="*/ 8051 h 9947"/>
                  <a:gd name="connsiteX3" fmla="*/ 2372 w 10007"/>
                  <a:gd name="connsiteY3" fmla="*/ 272 h 9947"/>
                  <a:gd name="connsiteX4" fmla="*/ 8692 w 10007"/>
                  <a:gd name="connsiteY4" fmla="*/ 8054 h 9947"/>
                  <a:gd name="connsiteX5" fmla="*/ 8 w 10007"/>
                  <a:gd name="connsiteY5" fmla="*/ 7923 h 9947"/>
                  <a:gd name="connsiteX6" fmla="*/ 10007 w 10007"/>
                  <a:gd name="connsiteY6" fmla="*/ 8395 h 9947"/>
                  <a:gd name="connsiteX0" fmla="*/ 10000 w 10000"/>
                  <a:gd name="connsiteY0" fmla="*/ 8440 h 10000"/>
                  <a:gd name="connsiteX1" fmla="*/ 9799 w 10000"/>
                  <a:gd name="connsiteY1" fmla="*/ 8440 h 10000"/>
                  <a:gd name="connsiteX2" fmla="*/ 9598 w 10000"/>
                  <a:gd name="connsiteY2" fmla="*/ 8094 h 10000"/>
                  <a:gd name="connsiteX3" fmla="*/ 2370 w 10000"/>
                  <a:gd name="connsiteY3" fmla="*/ 273 h 10000"/>
                  <a:gd name="connsiteX4" fmla="*/ 8686 w 10000"/>
                  <a:gd name="connsiteY4" fmla="*/ 8097 h 10000"/>
                  <a:gd name="connsiteX5" fmla="*/ 8 w 10000"/>
                  <a:gd name="connsiteY5" fmla="*/ 7965 h 10000"/>
                  <a:gd name="connsiteX6" fmla="*/ 10000 w 10000"/>
                  <a:gd name="connsiteY6" fmla="*/ 8440 h 10000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440 h 10355"/>
                  <a:gd name="connsiteX1" fmla="*/ 9799 w 10000"/>
                  <a:gd name="connsiteY1" fmla="*/ 8440 h 10355"/>
                  <a:gd name="connsiteX2" fmla="*/ 9598 w 10000"/>
                  <a:gd name="connsiteY2" fmla="*/ 8094 h 10355"/>
                  <a:gd name="connsiteX3" fmla="*/ 2370 w 10000"/>
                  <a:gd name="connsiteY3" fmla="*/ 273 h 10355"/>
                  <a:gd name="connsiteX4" fmla="*/ 8686 w 10000"/>
                  <a:gd name="connsiteY4" fmla="*/ 8097 h 10355"/>
                  <a:gd name="connsiteX5" fmla="*/ 8 w 10000"/>
                  <a:gd name="connsiteY5" fmla="*/ 7965 h 10355"/>
                  <a:gd name="connsiteX6" fmla="*/ 10000 w 10000"/>
                  <a:gd name="connsiteY6" fmla="*/ 8440 h 10355"/>
                  <a:gd name="connsiteX0" fmla="*/ 10000 w 10000"/>
                  <a:gd name="connsiteY0" fmla="*/ 8605 h 10520"/>
                  <a:gd name="connsiteX1" fmla="*/ 9799 w 10000"/>
                  <a:gd name="connsiteY1" fmla="*/ 8605 h 10520"/>
                  <a:gd name="connsiteX2" fmla="*/ 9598 w 10000"/>
                  <a:gd name="connsiteY2" fmla="*/ 8259 h 10520"/>
                  <a:gd name="connsiteX3" fmla="*/ 2370 w 10000"/>
                  <a:gd name="connsiteY3" fmla="*/ 438 h 10520"/>
                  <a:gd name="connsiteX4" fmla="*/ 8686 w 10000"/>
                  <a:gd name="connsiteY4" fmla="*/ 8262 h 10520"/>
                  <a:gd name="connsiteX5" fmla="*/ 8 w 10000"/>
                  <a:gd name="connsiteY5" fmla="*/ 8130 h 10520"/>
                  <a:gd name="connsiteX6" fmla="*/ 10000 w 10000"/>
                  <a:gd name="connsiteY6" fmla="*/ 8605 h 10520"/>
                  <a:gd name="connsiteX0" fmla="*/ 10000 w 10000"/>
                  <a:gd name="connsiteY0" fmla="*/ 9473 h 11388"/>
                  <a:gd name="connsiteX1" fmla="*/ 9799 w 10000"/>
                  <a:gd name="connsiteY1" fmla="*/ 9473 h 11388"/>
                  <a:gd name="connsiteX2" fmla="*/ 9598 w 10000"/>
                  <a:gd name="connsiteY2" fmla="*/ 9127 h 11388"/>
                  <a:gd name="connsiteX3" fmla="*/ 2972 w 10000"/>
                  <a:gd name="connsiteY3" fmla="*/ 399 h 11388"/>
                  <a:gd name="connsiteX4" fmla="*/ 8686 w 10000"/>
                  <a:gd name="connsiteY4" fmla="*/ 9130 h 11388"/>
                  <a:gd name="connsiteX5" fmla="*/ 8 w 10000"/>
                  <a:gd name="connsiteY5" fmla="*/ 8998 h 11388"/>
                  <a:gd name="connsiteX6" fmla="*/ 10000 w 10000"/>
                  <a:gd name="connsiteY6" fmla="*/ 9473 h 1138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00" h="11388">
                    <a:moveTo>
                      <a:pt x="10000" y="9473"/>
                    </a:moveTo>
                    <a:lnTo>
                      <a:pt x="9799" y="9473"/>
                    </a:lnTo>
                    <a:cubicBezTo>
                      <a:pt x="9799" y="9473"/>
                      <a:pt x="9697" y="9357"/>
                      <a:pt x="9598" y="9127"/>
                    </a:cubicBezTo>
                    <a:cubicBezTo>
                      <a:pt x="9052" y="6455"/>
                      <a:pt x="4912" y="-1914"/>
                      <a:pt x="2972" y="399"/>
                    </a:cubicBezTo>
                    <a:cubicBezTo>
                      <a:pt x="1036" y="3143"/>
                      <a:pt x="7079" y="8438"/>
                      <a:pt x="8686" y="9130"/>
                    </a:cubicBezTo>
                    <a:cubicBezTo>
                      <a:pt x="6064" y="8088"/>
                      <a:pt x="302" y="5769"/>
                      <a:pt x="8" y="8998"/>
                    </a:cubicBezTo>
                    <a:cubicBezTo>
                      <a:pt x="-286" y="12227"/>
                      <a:pt x="6911" y="11984"/>
                      <a:pt x="10000" y="9473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0" name="Freeform 67"/>
              <p:cNvSpPr>
                <a:spLocks/>
              </p:cNvSpPr>
              <p:nvPr/>
            </p:nvSpPr>
            <p:spPr bwMode="auto">
              <a:xfrm rot="21087457">
                <a:off x="5184534" y="1138589"/>
                <a:ext cx="1116456" cy="1228699"/>
              </a:xfrm>
              <a:custGeom>
                <a:avLst/>
                <a:gdLst>
                  <a:gd name="T0" fmla="*/ 100 w 128"/>
                  <a:gd name="T1" fmla="*/ 86 h 143"/>
                  <a:gd name="T2" fmla="*/ 98 w 128"/>
                  <a:gd name="T3" fmla="*/ 86 h 143"/>
                  <a:gd name="T4" fmla="*/ 96 w 128"/>
                  <a:gd name="T5" fmla="*/ 83 h 143"/>
                  <a:gd name="T6" fmla="*/ 24 w 128"/>
                  <a:gd name="T7" fmla="*/ 15 h 143"/>
                  <a:gd name="T8" fmla="*/ 95 w 128"/>
                  <a:gd name="T9" fmla="*/ 87 h 143"/>
                  <a:gd name="T10" fmla="*/ 6 w 128"/>
                  <a:gd name="T11" fmla="*/ 117 h 143"/>
                  <a:gd name="T12" fmla="*/ 100 w 128"/>
                  <a:gd name="T13" fmla="*/ 86 h 143"/>
                  <a:gd name="connsiteX0" fmla="*/ 7394 w 7741"/>
                  <a:gd name="connsiteY0" fmla="*/ 5105 h 7714"/>
                  <a:gd name="connsiteX1" fmla="*/ 7237 w 7741"/>
                  <a:gd name="connsiteY1" fmla="*/ 5105 h 7714"/>
                  <a:gd name="connsiteX2" fmla="*/ 7081 w 7741"/>
                  <a:gd name="connsiteY2" fmla="*/ 4895 h 7714"/>
                  <a:gd name="connsiteX3" fmla="*/ 1456 w 7741"/>
                  <a:gd name="connsiteY3" fmla="*/ 140 h 7714"/>
                  <a:gd name="connsiteX4" fmla="*/ 7003 w 7741"/>
                  <a:gd name="connsiteY4" fmla="*/ 5175 h 7714"/>
                  <a:gd name="connsiteX5" fmla="*/ 50 w 7741"/>
                  <a:gd name="connsiteY5" fmla="*/ 7273 h 7714"/>
                  <a:gd name="connsiteX6" fmla="*/ 7394 w 7741"/>
                  <a:gd name="connsiteY6" fmla="*/ 5105 h 7714"/>
                  <a:gd name="connsiteX0" fmla="*/ 9558 w 10006"/>
                  <a:gd name="connsiteY0" fmla="*/ 6618 h 10000"/>
                  <a:gd name="connsiteX1" fmla="*/ 9355 w 10006"/>
                  <a:gd name="connsiteY1" fmla="*/ 6618 h 10000"/>
                  <a:gd name="connsiteX2" fmla="*/ 9153 w 10006"/>
                  <a:gd name="connsiteY2" fmla="*/ 6346 h 10000"/>
                  <a:gd name="connsiteX3" fmla="*/ 1887 w 10006"/>
                  <a:gd name="connsiteY3" fmla="*/ 181 h 10000"/>
                  <a:gd name="connsiteX4" fmla="*/ 8236 w 10006"/>
                  <a:gd name="connsiteY4" fmla="*/ 6348 h 10000"/>
                  <a:gd name="connsiteX5" fmla="*/ 71 w 10006"/>
                  <a:gd name="connsiteY5" fmla="*/ 9428 h 10000"/>
                  <a:gd name="connsiteX6" fmla="*/ 9558 w 10006"/>
                  <a:gd name="connsiteY6" fmla="*/ 6618 h 10000"/>
                  <a:gd name="connsiteX0" fmla="*/ 9558 w 10006"/>
                  <a:gd name="connsiteY0" fmla="*/ 6652 h 10034"/>
                  <a:gd name="connsiteX1" fmla="*/ 9355 w 10006"/>
                  <a:gd name="connsiteY1" fmla="*/ 6652 h 10034"/>
                  <a:gd name="connsiteX2" fmla="*/ 9153 w 10006"/>
                  <a:gd name="connsiteY2" fmla="*/ 6380 h 10034"/>
                  <a:gd name="connsiteX3" fmla="*/ 1887 w 10006"/>
                  <a:gd name="connsiteY3" fmla="*/ 215 h 10034"/>
                  <a:gd name="connsiteX4" fmla="*/ 8236 w 10006"/>
                  <a:gd name="connsiteY4" fmla="*/ 6382 h 10034"/>
                  <a:gd name="connsiteX5" fmla="*/ 71 w 10006"/>
                  <a:gd name="connsiteY5" fmla="*/ 9462 h 10034"/>
                  <a:gd name="connsiteX6" fmla="*/ 9558 w 10006"/>
                  <a:gd name="connsiteY6" fmla="*/ 6652 h 10034"/>
                  <a:gd name="connsiteX0" fmla="*/ 9558 w 9558"/>
                  <a:gd name="connsiteY0" fmla="*/ 6652 h 10197"/>
                  <a:gd name="connsiteX1" fmla="*/ 9355 w 9558"/>
                  <a:gd name="connsiteY1" fmla="*/ 6652 h 10197"/>
                  <a:gd name="connsiteX2" fmla="*/ 9153 w 9558"/>
                  <a:gd name="connsiteY2" fmla="*/ 6380 h 10197"/>
                  <a:gd name="connsiteX3" fmla="*/ 1887 w 9558"/>
                  <a:gd name="connsiteY3" fmla="*/ 215 h 10197"/>
                  <a:gd name="connsiteX4" fmla="*/ 8236 w 9558"/>
                  <a:gd name="connsiteY4" fmla="*/ 6382 h 10197"/>
                  <a:gd name="connsiteX5" fmla="*/ 71 w 9558"/>
                  <a:gd name="connsiteY5" fmla="*/ 9462 h 10197"/>
                  <a:gd name="connsiteX6" fmla="*/ 9558 w 9558"/>
                  <a:gd name="connsiteY6" fmla="*/ 6652 h 10197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696 h 10173"/>
                  <a:gd name="connsiteX1" fmla="*/ 9788 w 10000"/>
                  <a:gd name="connsiteY1" fmla="*/ 6696 h 10173"/>
                  <a:gd name="connsiteX2" fmla="*/ 9576 w 10000"/>
                  <a:gd name="connsiteY2" fmla="*/ 6430 h 10173"/>
                  <a:gd name="connsiteX3" fmla="*/ 1974 w 10000"/>
                  <a:gd name="connsiteY3" fmla="*/ 384 h 10173"/>
                  <a:gd name="connsiteX4" fmla="*/ 8617 w 10000"/>
                  <a:gd name="connsiteY4" fmla="*/ 6432 h 10173"/>
                  <a:gd name="connsiteX5" fmla="*/ 74 w 10000"/>
                  <a:gd name="connsiteY5" fmla="*/ 9452 h 10173"/>
                  <a:gd name="connsiteX6" fmla="*/ 10000 w 10000"/>
                  <a:gd name="connsiteY6" fmla="*/ 6696 h 10173"/>
                  <a:gd name="connsiteX0" fmla="*/ 10000 w 10000"/>
                  <a:gd name="connsiteY0" fmla="*/ 6747 h 10224"/>
                  <a:gd name="connsiteX1" fmla="*/ 9788 w 10000"/>
                  <a:gd name="connsiteY1" fmla="*/ 6747 h 10224"/>
                  <a:gd name="connsiteX2" fmla="*/ 9576 w 10000"/>
                  <a:gd name="connsiteY2" fmla="*/ 6481 h 10224"/>
                  <a:gd name="connsiteX3" fmla="*/ 1974 w 10000"/>
                  <a:gd name="connsiteY3" fmla="*/ 435 h 10224"/>
                  <a:gd name="connsiteX4" fmla="*/ 8617 w 10000"/>
                  <a:gd name="connsiteY4" fmla="*/ 6483 h 10224"/>
                  <a:gd name="connsiteX5" fmla="*/ 74 w 10000"/>
                  <a:gd name="connsiteY5" fmla="*/ 9503 h 10224"/>
                  <a:gd name="connsiteX6" fmla="*/ 10000 w 10000"/>
                  <a:gd name="connsiteY6" fmla="*/ 6747 h 10224"/>
                  <a:gd name="connsiteX0" fmla="*/ 10000 w 10000"/>
                  <a:gd name="connsiteY0" fmla="*/ 5820 h 9297"/>
                  <a:gd name="connsiteX1" fmla="*/ 9788 w 10000"/>
                  <a:gd name="connsiteY1" fmla="*/ 5820 h 9297"/>
                  <a:gd name="connsiteX2" fmla="*/ 9576 w 10000"/>
                  <a:gd name="connsiteY2" fmla="*/ 5554 h 9297"/>
                  <a:gd name="connsiteX3" fmla="*/ 2180 w 10000"/>
                  <a:gd name="connsiteY3" fmla="*/ 500 h 9297"/>
                  <a:gd name="connsiteX4" fmla="*/ 8617 w 10000"/>
                  <a:gd name="connsiteY4" fmla="*/ 5556 h 9297"/>
                  <a:gd name="connsiteX5" fmla="*/ 74 w 10000"/>
                  <a:gd name="connsiteY5" fmla="*/ 8576 h 9297"/>
                  <a:gd name="connsiteX6" fmla="*/ 10000 w 10000"/>
                  <a:gd name="connsiteY6" fmla="*/ 5820 h 9297"/>
                  <a:gd name="connsiteX0" fmla="*/ 10000 w 10000"/>
                  <a:gd name="connsiteY0" fmla="*/ 6260 h 10000"/>
                  <a:gd name="connsiteX1" fmla="*/ 9788 w 10000"/>
                  <a:gd name="connsiteY1" fmla="*/ 6260 h 10000"/>
                  <a:gd name="connsiteX2" fmla="*/ 9576 w 10000"/>
                  <a:gd name="connsiteY2" fmla="*/ 5974 h 10000"/>
                  <a:gd name="connsiteX3" fmla="*/ 2180 w 10000"/>
                  <a:gd name="connsiteY3" fmla="*/ 538 h 10000"/>
                  <a:gd name="connsiteX4" fmla="*/ 8617 w 10000"/>
                  <a:gd name="connsiteY4" fmla="*/ 5976 h 10000"/>
                  <a:gd name="connsiteX5" fmla="*/ 74 w 10000"/>
                  <a:gd name="connsiteY5" fmla="*/ 9224 h 10000"/>
                  <a:gd name="connsiteX6" fmla="*/ 10000 w 10000"/>
                  <a:gd name="connsiteY6" fmla="*/ 6260 h 10000"/>
                  <a:gd name="connsiteX0" fmla="*/ 10000 w 10000"/>
                  <a:gd name="connsiteY0" fmla="*/ 6206 h 9946"/>
                  <a:gd name="connsiteX1" fmla="*/ 9788 w 10000"/>
                  <a:gd name="connsiteY1" fmla="*/ 6206 h 9946"/>
                  <a:gd name="connsiteX2" fmla="*/ 9576 w 10000"/>
                  <a:gd name="connsiteY2" fmla="*/ 5920 h 9946"/>
                  <a:gd name="connsiteX3" fmla="*/ 2180 w 10000"/>
                  <a:gd name="connsiteY3" fmla="*/ 484 h 9946"/>
                  <a:gd name="connsiteX4" fmla="*/ 8617 w 10000"/>
                  <a:gd name="connsiteY4" fmla="*/ 5922 h 9946"/>
                  <a:gd name="connsiteX5" fmla="*/ 74 w 10000"/>
                  <a:gd name="connsiteY5" fmla="*/ 9170 h 9946"/>
                  <a:gd name="connsiteX6" fmla="*/ 10000 w 10000"/>
                  <a:gd name="connsiteY6" fmla="*/ 6206 h 9946"/>
                  <a:gd name="connsiteX0" fmla="*/ 10000 w 10000"/>
                  <a:gd name="connsiteY0" fmla="*/ 6240 h 10000"/>
                  <a:gd name="connsiteX1" fmla="*/ 9788 w 10000"/>
                  <a:gd name="connsiteY1" fmla="*/ 6240 h 10000"/>
                  <a:gd name="connsiteX2" fmla="*/ 9576 w 10000"/>
                  <a:gd name="connsiteY2" fmla="*/ 5952 h 10000"/>
                  <a:gd name="connsiteX3" fmla="*/ 2180 w 10000"/>
                  <a:gd name="connsiteY3" fmla="*/ 487 h 10000"/>
                  <a:gd name="connsiteX4" fmla="*/ 8617 w 10000"/>
                  <a:gd name="connsiteY4" fmla="*/ 5954 h 10000"/>
                  <a:gd name="connsiteX5" fmla="*/ 74 w 10000"/>
                  <a:gd name="connsiteY5" fmla="*/ 9220 h 10000"/>
                  <a:gd name="connsiteX6" fmla="*/ 10000 w 10000"/>
                  <a:gd name="connsiteY6" fmla="*/ 6240 h 10000"/>
                  <a:gd name="connsiteX0" fmla="*/ 10010 w 10010"/>
                  <a:gd name="connsiteY0" fmla="*/ 6240 h 10000"/>
                  <a:gd name="connsiteX1" fmla="*/ 9798 w 10010"/>
                  <a:gd name="connsiteY1" fmla="*/ 6240 h 10000"/>
                  <a:gd name="connsiteX2" fmla="*/ 9586 w 10010"/>
                  <a:gd name="connsiteY2" fmla="*/ 5952 h 10000"/>
                  <a:gd name="connsiteX3" fmla="*/ 2190 w 10010"/>
                  <a:gd name="connsiteY3" fmla="*/ 487 h 10000"/>
                  <a:gd name="connsiteX4" fmla="*/ 8627 w 10010"/>
                  <a:gd name="connsiteY4" fmla="*/ 5954 h 10000"/>
                  <a:gd name="connsiteX5" fmla="*/ 84 w 10010"/>
                  <a:gd name="connsiteY5" fmla="*/ 9220 h 10000"/>
                  <a:gd name="connsiteX6" fmla="*/ 10010 w 10010"/>
                  <a:gd name="connsiteY6" fmla="*/ 6240 h 10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10010" h="10000">
                    <a:moveTo>
                      <a:pt x="10010" y="6240"/>
                    </a:moveTo>
                    <a:cubicBezTo>
                      <a:pt x="9939" y="6240"/>
                      <a:pt x="9869" y="6288"/>
                      <a:pt x="9798" y="6240"/>
                    </a:cubicBezTo>
                    <a:cubicBezTo>
                      <a:pt x="9727" y="6191"/>
                      <a:pt x="9692" y="6143"/>
                      <a:pt x="9586" y="5952"/>
                    </a:cubicBezTo>
                    <a:cubicBezTo>
                      <a:pt x="8966" y="4582"/>
                      <a:pt x="4839" y="-1788"/>
                      <a:pt x="2190" y="487"/>
                    </a:cubicBezTo>
                    <a:cubicBezTo>
                      <a:pt x="-459" y="2761"/>
                      <a:pt x="8035" y="5700"/>
                      <a:pt x="8627" y="5954"/>
                    </a:cubicBezTo>
                    <a:cubicBezTo>
                      <a:pt x="5379" y="6029"/>
                      <a:pt x="-792" y="6539"/>
                      <a:pt x="84" y="9220"/>
                    </a:cubicBezTo>
                    <a:cubicBezTo>
                      <a:pt x="1034" y="11720"/>
                      <a:pt x="8552" y="7527"/>
                      <a:pt x="10010" y="6240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1" name="Freeform 105"/>
              <p:cNvSpPr>
                <a:spLocks/>
              </p:cNvSpPr>
              <p:nvPr/>
            </p:nvSpPr>
            <p:spPr bwMode="auto">
              <a:xfrm>
                <a:off x="5767357" y="1125344"/>
                <a:ext cx="1357232" cy="1364000"/>
              </a:xfrm>
              <a:custGeom>
                <a:avLst/>
                <a:gdLst>
                  <a:gd name="T0" fmla="*/ 183 w 200"/>
                  <a:gd name="T1" fmla="*/ 119 h 200"/>
                  <a:gd name="T2" fmla="*/ 196 w 200"/>
                  <a:gd name="T3" fmla="*/ 97 h 200"/>
                  <a:gd name="T4" fmla="*/ 180 w 200"/>
                  <a:gd name="T5" fmla="*/ 50 h 200"/>
                  <a:gd name="T6" fmla="*/ 145 w 200"/>
                  <a:gd name="T7" fmla="*/ 15 h 200"/>
                  <a:gd name="T8" fmla="*/ 120 w 200"/>
                  <a:gd name="T9" fmla="*/ 17 h 200"/>
                  <a:gd name="T10" fmla="*/ 119 w 200"/>
                  <a:gd name="T11" fmla="*/ 17 h 200"/>
                  <a:gd name="T12" fmla="*/ 119 w 200"/>
                  <a:gd name="T13" fmla="*/ 17 h 200"/>
                  <a:gd name="T14" fmla="*/ 97 w 200"/>
                  <a:gd name="T15" fmla="*/ 4 h 200"/>
                  <a:gd name="T16" fmla="*/ 50 w 200"/>
                  <a:gd name="T17" fmla="*/ 20 h 200"/>
                  <a:gd name="T18" fmla="*/ 15 w 200"/>
                  <a:gd name="T19" fmla="*/ 55 h 200"/>
                  <a:gd name="T20" fmla="*/ 17 w 200"/>
                  <a:gd name="T21" fmla="*/ 80 h 200"/>
                  <a:gd name="T22" fmla="*/ 17 w 200"/>
                  <a:gd name="T23" fmla="*/ 81 h 200"/>
                  <a:gd name="T24" fmla="*/ 17 w 200"/>
                  <a:gd name="T25" fmla="*/ 82 h 200"/>
                  <a:gd name="T26" fmla="*/ 4 w 200"/>
                  <a:gd name="T27" fmla="*/ 103 h 200"/>
                  <a:gd name="T28" fmla="*/ 20 w 200"/>
                  <a:gd name="T29" fmla="*/ 150 h 200"/>
                  <a:gd name="T30" fmla="*/ 55 w 200"/>
                  <a:gd name="T31" fmla="*/ 185 h 200"/>
                  <a:gd name="T32" fmla="*/ 80 w 200"/>
                  <a:gd name="T33" fmla="*/ 183 h 200"/>
                  <a:gd name="T34" fmla="*/ 81 w 200"/>
                  <a:gd name="T35" fmla="*/ 183 h 200"/>
                  <a:gd name="T36" fmla="*/ 81 w 200"/>
                  <a:gd name="T37" fmla="*/ 183 h 200"/>
                  <a:gd name="T38" fmla="*/ 103 w 200"/>
                  <a:gd name="T39" fmla="*/ 196 h 200"/>
                  <a:gd name="T40" fmla="*/ 150 w 200"/>
                  <a:gd name="T41" fmla="*/ 180 h 200"/>
                  <a:gd name="T42" fmla="*/ 185 w 200"/>
                  <a:gd name="T43" fmla="*/ 146 h 200"/>
                  <a:gd name="T44" fmla="*/ 183 w 200"/>
                  <a:gd name="T45" fmla="*/ 120 h 200"/>
                  <a:gd name="T46" fmla="*/ 183 w 200"/>
                  <a:gd name="T47" fmla="*/ 120 h 200"/>
                  <a:gd name="T48" fmla="*/ 183 w 200"/>
                  <a:gd name="T49" fmla="*/ 119 h 2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00" h="200">
                    <a:moveTo>
                      <a:pt x="183" y="119"/>
                    </a:moveTo>
                    <a:cubicBezTo>
                      <a:pt x="190" y="113"/>
                      <a:pt x="194" y="105"/>
                      <a:pt x="196" y="97"/>
                    </a:cubicBezTo>
                    <a:cubicBezTo>
                      <a:pt x="200" y="81"/>
                      <a:pt x="194" y="64"/>
                      <a:pt x="180" y="50"/>
                    </a:cubicBezTo>
                    <a:cubicBezTo>
                      <a:pt x="173" y="32"/>
                      <a:pt x="161" y="19"/>
                      <a:pt x="145" y="15"/>
                    </a:cubicBezTo>
                    <a:cubicBezTo>
                      <a:pt x="137" y="13"/>
                      <a:pt x="128" y="14"/>
                      <a:pt x="120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9" y="17"/>
                      <a:pt x="119" y="17"/>
                      <a:pt x="119" y="17"/>
                    </a:cubicBezTo>
                    <a:cubicBezTo>
                      <a:pt x="112" y="10"/>
                      <a:pt x="105" y="6"/>
                      <a:pt x="97" y="4"/>
                    </a:cubicBezTo>
                    <a:cubicBezTo>
                      <a:pt x="81" y="0"/>
                      <a:pt x="64" y="7"/>
                      <a:pt x="50" y="20"/>
                    </a:cubicBezTo>
                    <a:cubicBezTo>
                      <a:pt x="32" y="27"/>
                      <a:pt x="19" y="39"/>
                      <a:pt x="15" y="55"/>
                    </a:cubicBezTo>
                    <a:cubicBezTo>
                      <a:pt x="13" y="63"/>
                      <a:pt x="14" y="72"/>
                      <a:pt x="17" y="80"/>
                    </a:cubicBezTo>
                    <a:cubicBezTo>
                      <a:pt x="17" y="81"/>
                      <a:pt x="17" y="81"/>
                      <a:pt x="17" y="81"/>
                    </a:cubicBezTo>
                    <a:cubicBezTo>
                      <a:pt x="17" y="82"/>
                      <a:pt x="17" y="82"/>
                      <a:pt x="17" y="82"/>
                    </a:cubicBezTo>
                    <a:cubicBezTo>
                      <a:pt x="10" y="88"/>
                      <a:pt x="6" y="95"/>
                      <a:pt x="4" y="103"/>
                    </a:cubicBezTo>
                    <a:cubicBezTo>
                      <a:pt x="0" y="119"/>
                      <a:pt x="6" y="136"/>
                      <a:pt x="20" y="150"/>
                    </a:cubicBezTo>
                    <a:cubicBezTo>
                      <a:pt x="27" y="168"/>
                      <a:pt x="39" y="181"/>
                      <a:pt x="55" y="185"/>
                    </a:cubicBezTo>
                    <a:cubicBezTo>
                      <a:pt x="63" y="187"/>
                      <a:pt x="72" y="186"/>
                      <a:pt x="80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1" y="183"/>
                      <a:pt x="81" y="183"/>
                      <a:pt x="81" y="183"/>
                    </a:cubicBezTo>
                    <a:cubicBezTo>
                      <a:pt x="88" y="190"/>
                      <a:pt x="95" y="195"/>
                      <a:pt x="103" y="196"/>
                    </a:cubicBezTo>
                    <a:cubicBezTo>
                      <a:pt x="119" y="200"/>
                      <a:pt x="136" y="194"/>
                      <a:pt x="150" y="180"/>
                    </a:cubicBezTo>
                    <a:cubicBezTo>
                      <a:pt x="168" y="174"/>
                      <a:pt x="181" y="161"/>
                      <a:pt x="185" y="146"/>
                    </a:cubicBezTo>
                    <a:cubicBezTo>
                      <a:pt x="187" y="137"/>
                      <a:pt x="186" y="129"/>
                      <a:pt x="183" y="120"/>
                    </a:cubicBezTo>
                    <a:cubicBezTo>
                      <a:pt x="183" y="120"/>
                      <a:pt x="183" y="120"/>
                      <a:pt x="183" y="120"/>
                    </a:cubicBezTo>
                    <a:lnTo>
                      <a:pt x="183" y="119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60000">
                    <a:schemeClr val="accent1"/>
                  </a:gs>
                  <a:gs pos="100000">
                    <a:schemeClr val="accent1">
                      <a:lumMod val="75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02" name="Freeform 106"/>
              <p:cNvSpPr>
                <a:spLocks/>
              </p:cNvSpPr>
              <p:nvPr/>
            </p:nvSpPr>
            <p:spPr bwMode="auto">
              <a:xfrm>
                <a:off x="5977499" y="1338871"/>
                <a:ext cx="936948" cy="93694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  <p:sp>
            <p:nvSpPr>
              <p:cNvPr id="103" name="Freeform 106"/>
              <p:cNvSpPr>
                <a:spLocks/>
              </p:cNvSpPr>
              <p:nvPr/>
            </p:nvSpPr>
            <p:spPr bwMode="auto">
              <a:xfrm>
                <a:off x="6222745" y="1584116"/>
                <a:ext cx="446457" cy="446457"/>
              </a:xfrm>
              <a:custGeom>
                <a:avLst/>
                <a:gdLst>
                  <a:gd name="T0" fmla="*/ 70 w 72"/>
                  <a:gd name="T1" fmla="*/ 34 h 72"/>
                  <a:gd name="T2" fmla="*/ 70 w 72"/>
                  <a:gd name="T3" fmla="*/ 24 h 72"/>
                  <a:gd name="T4" fmla="*/ 57 w 72"/>
                  <a:gd name="T5" fmla="*/ 12 h 72"/>
                  <a:gd name="T6" fmla="*/ 44 w 72"/>
                  <a:gd name="T7" fmla="*/ 1 h 72"/>
                  <a:gd name="T8" fmla="*/ 34 w 72"/>
                  <a:gd name="T9" fmla="*/ 1 h 72"/>
                  <a:gd name="T10" fmla="*/ 24 w 72"/>
                  <a:gd name="T11" fmla="*/ 2 h 72"/>
                  <a:gd name="T12" fmla="*/ 12 w 72"/>
                  <a:gd name="T13" fmla="*/ 15 h 72"/>
                  <a:gd name="T14" fmla="*/ 0 w 72"/>
                  <a:gd name="T15" fmla="*/ 28 h 72"/>
                  <a:gd name="T16" fmla="*/ 1 w 72"/>
                  <a:gd name="T17" fmla="*/ 38 h 72"/>
                  <a:gd name="T18" fmla="*/ 1 w 72"/>
                  <a:gd name="T19" fmla="*/ 48 h 72"/>
                  <a:gd name="T20" fmla="*/ 14 w 72"/>
                  <a:gd name="T21" fmla="*/ 59 h 72"/>
                  <a:gd name="T22" fmla="*/ 27 w 72"/>
                  <a:gd name="T23" fmla="*/ 71 h 72"/>
                  <a:gd name="T24" fmla="*/ 37 w 72"/>
                  <a:gd name="T25" fmla="*/ 70 h 72"/>
                  <a:gd name="T26" fmla="*/ 47 w 72"/>
                  <a:gd name="T27" fmla="*/ 70 h 72"/>
                  <a:gd name="T28" fmla="*/ 59 w 72"/>
                  <a:gd name="T29" fmla="*/ 57 h 72"/>
                  <a:gd name="T30" fmla="*/ 71 w 72"/>
                  <a:gd name="T31" fmla="*/ 44 h 72"/>
                  <a:gd name="T32" fmla="*/ 70 w 72"/>
                  <a:gd name="T33" fmla="*/ 34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72" h="72">
                    <a:moveTo>
                      <a:pt x="70" y="34"/>
                    </a:moveTo>
                    <a:cubicBezTo>
                      <a:pt x="71" y="31"/>
                      <a:pt x="71" y="27"/>
                      <a:pt x="70" y="24"/>
                    </a:cubicBezTo>
                    <a:cubicBezTo>
                      <a:pt x="68" y="18"/>
                      <a:pt x="63" y="15"/>
                      <a:pt x="57" y="12"/>
                    </a:cubicBezTo>
                    <a:cubicBezTo>
                      <a:pt x="54" y="6"/>
                      <a:pt x="50" y="2"/>
                      <a:pt x="44" y="1"/>
                    </a:cubicBezTo>
                    <a:cubicBezTo>
                      <a:pt x="41" y="0"/>
                      <a:pt x="37" y="0"/>
                      <a:pt x="34" y="1"/>
                    </a:cubicBezTo>
                    <a:cubicBezTo>
                      <a:pt x="30" y="0"/>
                      <a:pt x="27" y="1"/>
                      <a:pt x="24" y="2"/>
                    </a:cubicBezTo>
                    <a:cubicBezTo>
                      <a:pt x="18" y="4"/>
                      <a:pt x="14" y="8"/>
                      <a:pt x="12" y="15"/>
                    </a:cubicBezTo>
                    <a:cubicBezTo>
                      <a:pt x="6" y="17"/>
                      <a:pt x="2" y="22"/>
                      <a:pt x="0" y="28"/>
                    </a:cubicBezTo>
                    <a:cubicBezTo>
                      <a:pt x="0" y="31"/>
                      <a:pt x="0" y="34"/>
                      <a:pt x="1" y="38"/>
                    </a:cubicBezTo>
                    <a:cubicBezTo>
                      <a:pt x="0" y="41"/>
                      <a:pt x="0" y="44"/>
                      <a:pt x="1" y="48"/>
                    </a:cubicBezTo>
                    <a:cubicBezTo>
                      <a:pt x="3" y="53"/>
                      <a:pt x="8" y="57"/>
                      <a:pt x="14" y="59"/>
                    </a:cubicBezTo>
                    <a:cubicBezTo>
                      <a:pt x="17" y="65"/>
                      <a:pt x="22" y="70"/>
                      <a:pt x="27" y="71"/>
                    </a:cubicBezTo>
                    <a:cubicBezTo>
                      <a:pt x="31" y="72"/>
                      <a:pt x="34" y="71"/>
                      <a:pt x="37" y="70"/>
                    </a:cubicBezTo>
                    <a:cubicBezTo>
                      <a:pt x="41" y="71"/>
                      <a:pt x="44" y="71"/>
                      <a:pt x="47" y="70"/>
                    </a:cubicBezTo>
                    <a:cubicBezTo>
                      <a:pt x="53" y="68"/>
                      <a:pt x="57" y="63"/>
                      <a:pt x="59" y="57"/>
                    </a:cubicBezTo>
                    <a:cubicBezTo>
                      <a:pt x="65" y="54"/>
                      <a:pt x="70" y="50"/>
                      <a:pt x="71" y="44"/>
                    </a:cubicBezTo>
                    <a:cubicBezTo>
                      <a:pt x="72" y="41"/>
                      <a:pt x="71" y="37"/>
                      <a:pt x="70" y="34"/>
                    </a:cubicBez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005840"/>
            <a:ext cx="9144000" cy="2651760"/>
          </a:xfrm>
        </p:spPr>
        <p:txBody>
          <a:bodyPr anchor="b">
            <a:normAutofit/>
          </a:bodyPr>
          <a:lstStyle>
            <a:lvl1pPr algn="ctr">
              <a:lnSpc>
                <a:spcPct val="80000"/>
              </a:lnSpc>
              <a:defRPr sz="7200">
                <a:solidFill>
                  <a:schemeClr val="tx1"/>
                </a:solidFill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719568"/>
            <a:ext cx="9144000" cy="1082939"/>
          </a:xfrm>
        </p:spPr>
        <p:txBody>
          <a:bodyPr/>
          <a:lstStyle>
            <a:lvl1pPr marL="0" indent="0" algn="ctr">
              <a:spcBef>
                <a:spcPts val="1000"/>
              </a:spcBef>
              <a:buNone/>
              <a:defRPr sz="2400">
                <a:effectLst>
                  <a:outerShdw blurRad="50800" algn="ctr" rotWithShape="0">
                    <a:prstClr val="black">
                      <a:alpha val="35000"/>
                    </a:prstClr>
                  </a:outerShdw>
                </a:effectLst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92178877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48038D-A533-4232-9027-FA76A8648FFE}" type="datetime1">
              <a:rPr lang="en-US" smtClean="0"/>
              <a:t>7/22/2023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78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022080" y="567651"/>
            <a:ext cx="1645920" cy="5452149"/>
          </a:xfrm>
        </p:spPr>
        <p:txBody>
          <a:bodyPr vert="eaVert"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524000" y="567652"/>
            <a:ext cx="7315200" cy="5452148"/>
          </a:xfrm>
        </p:spPr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FA6684-D08A-4996-B2B7-9E8AD2F23263}" type="datetime1">
              <a:rPr lang="en-US" smtClean="0"/>
              <a:t>7/22/2023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7388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FFA8D6-61CB-47CF-BA93-9D77189827BB}" type="datetime1">
              <a:rPr lang="en-US" smtClean="0"/>
              <a:t>7/22/2023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4311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4" name="Group 83"/>
          <p:cNvGrpSpPr/>
          <p:nvPr/>
        </p:nvGrpSpPr>
        <p:grpSpPr>
          <a:xfrm>
            <a:off x="-111192" y="56187"/>
            <a:ext cx="1187090" cy="6801813"/>
            <a:chOff x="-111192" y="56187"/>
            <a:chExt cx="1187090" cy="6801813"/>
          </a:xfrm>
        </p:grpSpPr>
        <p:sp>
          <p:nvSpPr>
            <p:cNvPr id="7" name="Freeform 6"/>
            <p:cNvSpPr>
              <a:spLocks/>
            </p:cNvSpPr>
            <p:nvPr/>
          </p:nvSpPr>
          <p:spPr bwMode="auto">
            <a:xfrm rot="21370907">
              <a:off x="309865" y="316313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8" name="Oval 33"/>
            <p:cNvSpPr>
              <a:spLocks noChangeArrowheads="1"/>
            </p:cNvSpPr>
            <p:nvPr/>
          </p:nvSpPr>
          <p:spPr bwMode="auto">
            <a:xfrm rot="21370907">
              <a:off x="156317" y="389499"/>
              <a:ext cx="107325" cy="90813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9" name="Group 8"/>
            <p:cNvGrpSpPr/>
            <p:nvPr/>
          </p:nvGrpSpPr>
          <p:grpSpPr>
            <a:xfrm rot="21351673">
              <a:off x="188910" y="3285460"/>
              <a:ext cx="886988" cy="656333"/>
              <a:chOff x="452438" y="3540125"/>
              <a:chExt cx="750888" cy="555625"/>
            </a:xfrm>
          </p:grpSpPr>
          <p:sp>
            <p:nvSpPr>
              <p:cNvPr id="10" name="Freeform 9"/>
              <p:cNvSpPr>
                <a:spLocks/>
              </p:cNvSpPr>
              <p:nvPr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Freeform 10"/>
              <p:cNvSpPr>
                <a:spLocks/>
              </p:cNvSpPr>
              <p:nvPr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12" name="Freeform 11"/>
            <p:cNvSpPr>
              <a:spLocks/>
            </p:cNvSpPr>
            <p:nvPr/>
          </p:nvSpPr>
          <p:spPr bwMode="auto">
            <a:xfrm rot="21370907">
              <a:off x="40737" y="3810995"/>
              <a:ext cx="338487" cy="336423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1029304">
              <a:off x="-5757" y="2131015"/>
              <a:ext cx="717568" cy="786784"/>
            </a:xfrm>
            <a:custGeom>
              <a:avLst/>
              <a:gdLst>
                <a:gd name="connsiteX0" fmla="*/ 624166 w 717568"/>
                <a:gd name="connsiteY0" fmla="*/ 7939 h 786784"/>
                <a:gd name="connsiteX1" fmla="*/ 680993 w 717568"/>
                <a:gd name="connsiteY1" fmla="*/ 7779 h 786784"/>
                <a:gd name="connsiteX2" fmla="*/ 244665 w 717568"/>
                <a:gd name="connsiteY2" fmla="*/ 782347 h 786784"/>
                <a:gd name="connsiteX3" fmla="*/ 109114 w 717568"/>
                <a:gd name="connsiteY3" fmla="*/ 756152 h 786784"/>
                <a:gd name="connsiteX4" fmla="*/ 99313 w 717568"/>
                <a:gd name="connsiteY4" fmla="*/ 749712 h 786784"/>
                <a:gd name="connsiteX5" fmla="*/ 0 w 717568"/>
                <a:gd name="connsiteY5" fmla="*/ 427989 h 786784"/>
                <a:gd name="connsiteX6" fmla="*/ 3400 w 717568"/>
                <a:gd name="connsiteY6" fmla="*/ 430734 h 786784"/>
                <a:gd name="connsiteX7" fmla="*/ 260064 w 717568"/>
                <a:gd name="connsiteY7" fmla="*/ 731389 h 786784"/>
                <a:gd name="connsiteX8" fmla="*/ 624166 w 717568"/>
                <a:gd name="connsiteY8" fmla="*/ 7939 h 7867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17568" h="786784">
                  <a:moveTo>
                    <a:pt x="624166" y="7939"/>
                  </a:moveTo>
                  <a:cubicBezTo>
                    <a:pt x="643937" y="-2174"/>
                    <a:pt x="663027" y="-3050"/>
                    <a:pt x="680993" y="7779"/>
                  </a:cubicBezTo>
                  <a:cubicBezTo>
                    <a:pt x="870924" y="119888"/>
                    <a:pt x="260065" y="848593"/>
                    <a:pt x="244665" y="782347"/>
                  </a:cubicBezTo>
                  <a:cubicBezTo>
                    <a:pt x="206165" y="793813"/>
                    <a:pt x="158682" y="782347"/>
                    <a:pt x="109114" y="756152"/>
                  </a:cubicBezTo>
                  <a:lnTo>
                    <a:pt x="99313" y="749712"/>
                  </a:lnTo>
                  <a:lnTo>
                    <a:pt x="0" y="427989"/>
                  </a:lnTo>
                  <a:lnTo>
                    <a:pt x="3400" y="430734"/>
                  </a:lnTo>
                  <a:cubicBezTo>
                    <a:pt x="113766" y="527555"/>
                    <a:pt x="231831" y="660047"/>
                    <a:pt x="260064" y="731389"/>
                  </a:cubicBezTo>
                  <a:cubicBezTo>
                    <a:pt x="313964" y="602081"/>
                    <a:pt x="485768" y="78723"/>
                    <a:pt x="624166" y="793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  <a:noAutofit/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/>
          </p:nvSpPr>
          <p:spPr bwMode="auto">
            <a:xfrm rot="229093" flipH="1">
              <a:off x="363693" y="5127408"/>
              <a:ext cx="115581" cy="111454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/>
          </p:nvSpPr>
          <p:spPr bwMode="auto">
            <a:xfrm rot="229093" flipH="1">
              <a:off x="820539" y="6496790"/>
              <a:ext cx="130517" cy="129721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/>
          </p:nvSpPr>
          <p:spPr bwMode="auto">
            <a:xfrm rot="18488757">
              <a:off x="56320" y="5556204"/>
              <a:ext cx="303358" cy="304647"/>
            </a:xfrm>
            <a:custGeom>
              <a:avLst/>
              <a:gdLst>
                <a:gd name="T0" fmla="*/ 117 w 117"/>
                <a:gd name="T1" fmla="*/ 67 h 117"/>
                <a:gd name="T2" fmla="*/ 103 w 117"/>
                <a:gd name="T3" fmla="*/ 54 h 117"/>
                <a:gd name="T4" fmla="*/ 114 w 117"/>
                <a:gd name="T5" fmla="*/ 40 h 117"/>
                <a:gd name="T6" fmla="*/ 100 w 117"/>
                <a:gd name="T7" fmla="*/ 35 h 117"/>
                <a:gd name="T8" fmla="*/ 103 w 117"/>
                <a:gd name="T9" fmla="*/ 20 h 117"/>
                <a:gd name="T10" fmla="*/ 86 w 117"/>
                <a:gd name="T11" fmla="*/ 22 h 117"/>
                <a:gd name="T12" fmla="*/ 83 w 117"/>
                <a:gd name="T13" fmla="*/ 5 h 117"/>
                <a:gd name="T14" fmla="*/ 68 w 117"/>
                <a:gd name="T15" fmla="*/ 13 h 117"/>
                <a:gd name="T16" fmla="*/ 59 w 117"/>
                <a:gd name="T17" fmla="*/ 0 h 117"/>
                <a:gd name="T18" fmla="*/ 47 w 117"/>
                <a:gd name="T19" fmla="*/ 20 h 117"/>
                <a:gd name="T20" fmla="*/ 26 w 117"/>
                <a:gd name="T21" fmla="*/ 9 h 117"/>
                <a:gd name="T22" fmla="*/ 25 w 117"/>
                <a:gd name="T23" fmla="*/ 22 h 117"/>
                <a:gd name="T24" fmla="*/ 12 w 117"/>
                <a:gd name="T25" fmla="*/ 23 h 117"/>
                <a:gd name="T26" fmla="*/ 19 w 117"/>
                <a:gd name="T27" fmla="*/ 42 h 117"/>
                <a:gd name="T28" fmla="*/ 1 w 117"/>
                <a:gd name="T29" fmla="*/ 50 h 117"/>
                <a:gd name="T30" fmla="*/ 15 w 117"/>
                <a:gd name="T31" fmla="*/ 62 h 117"/>
                <a:gd name="T32" fmla="*/ 3 w 117"/>
                <a:gd name="T33" fmla="*/ 77 h 117"/>
                <a:gd name="T34" fmla="*/ 18 w 117"/>
                <a:gd name="T35" fmla="*/ 81 h 117"/>
                <a:gd name="T36" fmla="*/ 14 w 117"/>
                <a:gd name="T37" fmla="*/ 97 h 117"/>
                <a:gd name="T38" fmla="*/ 32 w 117"/>
                <a:gd name="T39" fmla="*/ 95 h 117"/>
                <a:gd name="T40" fmla="*/ 35 w 117"/>
                <a:gd name="T41" fmla="*/ 112 h 117"/>
                <a:gd name="T42" fmla="*/ 49 w 117"/>
                <a:gd name="T43" fmla="*/ 103 h 117"/>
                <a:gd name="T44" fmla="*/ 59 w 117"/>
                <a:gd name="T45" fmla="*/ 117 h 117"/>
                <a:gd name="T46" fmla="*/ 70 w 117"/>
                <a:gd name="T47" fmla="*/ 96 h 117"/>
                <a:gd name="T48" fmla="*/ 91 w 117"/>
                <a:gd name="T49" fmla="*/ 107 h 117"/>
                <a:gd name="T50" fmla="*/ 93 w 117"/>
                <a:gd name="T51" fmla="*/ 94 h 117"/>
                <a:gd name="T52" fmla="*/ 105 w 117"/>
                <a:gd name="T53" fmla="*/ 93 h 117"/>
                <a:gd name="T54" fmla="*/ 98 w 117"/>
                <a:gd name="T55" fmla="*/ 75 h 117"/>
                <a:gd name="T56" fmla="*/ 117 w 117"/>
                <a:gd name="T57" fmla="*/ 67 h 1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7" h="117">
                  <a:moveTo>
                    <a:pt x="117" y="67"/>
                  </a:moveTo>
                  <a:cubicBezTo>
                    <a:pt x="117" y="63"/>
                    <a:pt x="112" y="58"/>
                    <a:pt x="103" y="54"/>
                  </a:cubicBezTo>
                  <a:cubicBezTo>
                    <a:pt x="111" y="49"/>
                    <a:pt x="116" y="43"/>
                    <a:pt x="114" y="40"/>
                  </a:cubicBezTo>
                  <a:cubicBezTo>
                    <a:pt x="113" y="36"/>
                    <a:pt x="108" y="35"/>
                    <a:pt x="100" y="35"/>
                  </a:cubicBezTo>
                  <a:cubicBezTo>
                    <a:pt x="104" y="28"/>
                    <a:pt x="105" y="22"/>
                    <a:pt x="103" y="20"/>
                  </a:cubicBezTo>
                  <a:cubicBezTo>
                    <a:pt x="100" y="17"/>
                    <a:pt x="94" y="18"/>
                    <a:pt x="86" y="22"/>
                  </a:cubicBezTo>
                  <a:cubicBezTo>
                    <a:pt x="87" y="12"/>
                    <a:pt x="86" y="6"/>
                    <a:pt x="83" y="5"/>
                  </a:cubicBezTo>
                  <a:cubicBezTo>
                    <a:pt x="79" y="3"/>
                    <a:pt x="74" y="6"/>
                    <a:pt x="68" y="13"/>
                  </a:cubicBezTo>
                  <a:cubicBezTo>
                    <a:pt x="66" y="5"/>
                    <a:pt x="62" y="0"/>
                    <a:pt x="59" y="0"/>
                  </a:cubicBezTo>
                  <a:cubicBezTo>
                    <a:pt x="54" y="0"/>
                    <a:pt x="50" y="8"/>
                    <a:pt x="47" y="20"/>
                  </a:cubicBezTo>
                  <a:cubicBezTo>
                    <a:pt x="38" y="11"/>
                    <a:pt x="30" y="7"/>
                    <a:pt x="26" y="9"/>
                  </a:cubicBezTo>
                  <a:cubicBezTo>
                    <a:pt x="24" y="11"/>
                    <a:pt x="23" y="16"/>
                    <a:pt x="25" y="22"/>
                  </a:cubicBezTo>
                  <a:cubicBezTo>
                    <a:pt x="18" y="20"/>
                    <a:pt x="14" y="20"/>
                    <a:pt x="12" y="23"/>
                  </a:cubicBezTo>
                  <a:cubicBezTo>
                    <a:pt x="9" y="26"/>
                    <a:pt x="12" y="33"/>
                    <a:pt x="19" y="42"/>
                  </a:cubicBezTo>
                  <a:cubicBezTo>
                    <a:pt x="8" y="43"/>
                    <a:pt x="1" y="45"/>
                    <a:pt x="1" y="50"/>
                  </a:cubicBezTo>
                  <a:cubicBezTo>
                    <a:pt x="0" y="54"/>
                    <a:pt x="6" y="58"/>
                    <a:pt x="15" y="62"/>
                  </a:cubicBezTo>
                  <a:cubicBezTo>
                    <a:pt x="6" y="68"/>
                    <a:pt x="2" y="73"/>
                    <a:pt x="3" y="77"/>
                  </a:cubicBezTo>
                  <a:cubicBezTo>
                    <a:pt x="4" y="80"/>
                    <a:pt x="10" y="82"/>
                    <a:pt x="18" y="81"/>
                  </a:cubicBezTo>
                  <a:cubicBezTo>
                    <a:pt x="14" y="88"/>
                    <a:pt x="12" y="94"/>
                    <a:pt x="14" y="97"/>
                  </a:cubicBezTo>
                  <a:cubicBezTo>
                    <a:pt x="17" y="99"/>
                    <a:pt x="23" y="98"/>
                    <a:pt x="32" y="95"/>
                  </a:cubicBezTo>
                  <a:cubicBezTo>
                    <a:pt x="30" y="104"/>
                    <a:pt x="31" y="110"/>
                    <a:pt x="35" y="112"/>
                  </a:cubicBezTo>
                  <a:cubicBezTo>
                    <a:pt x="38" y="113"/>
                    <a:pt x="43" y="110"/>
                    <a:pt x="49" y="103"/>
                  </a:cubicBezTo>
                  <a:cubicBezTo>
                    <a:pt x="52" y="112"/>
                    <a:pt x="55" y="117"/>
                    <a:pt x="59" y="117"/>
                  </a:cubicBezTo>
                  <a:cubicBezTo>
                    <a:pt x="63" y="117"/>
                    <a:pt x="67" y="109"/>
                    <a:pt x="70" y="96"/>
                  </a:cubicBezTo>
                  <a:cubicBezTo>
                    <a:pt x="79" y="105"/>
                    <a:pt x="87" y="109"/>
                    <a:pt x="91" y="107"/>
                  </a:cubicBezTo>
                  <a:cubicBezTo>
                    <a:pt x="94" y="105"/>
                    <a:pt x="94" y="101"/>
                    <a:pt x="93" y="94"/>
                  </a:cubicBezTo>
                  <a:cubicBezTo>
                    <a:pt x="99" y="96"/>
                    <a:pt x="104" y="96"/>
                    <a:pt x="105" y="93"/>
                  </a:cubicBezTo>
                  <a:cubicBezTo>
                    <a:pt x="108" y="90"/>
                    <a:pt x="105" y="83"/>
                    <a:pt x="98" y="75"/>
                  </a:cubicBezTo>
                  <a:cubicBezTo>
                    <a:pt x="109" y="74"/>
                    <a:pt x="116" y="71"/>
                    <a:pt x="117" y="67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6"/>
            <p:cNvSpPr>
              <a:spLocks/>
            </p:cNvSpPr>
            <p:nvPr/>
          </p:nvSpPr>
          <p:spPr bwMode="auto">
            <a:xfrm rot="21540920" flipH="1">
              <a:off x="309775" y="56187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Oval 33"/>
            <p:cNvSpPr>
              <a:spLocks noChangeArrowheads="1"/>
            </p:cNvSpPr>
            <p:nvPr/>
          </p:nvSpPr>
          <p:spPr bwMode="auto">
            <a:xfrm rot="21540920" flipH="1">
              <a:off x="77245" y="2006726"/>
              <a:ext cx="107325" cy="90813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27"/>
            <p:cNvSpPr>
              <a:spLocks/>
            </p:cNvSpPr>
            <p:nvPr/>
          </p:nvSpPr>
          <p:spPr bwMode="auto">
            <a:xfrm rot="19007982" flipV="1">
              <a:off x="756768" y="5796628"/>
              <a:ext cx="138254" cy="141654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-111192" y="5906666"/>
              <a:ext cx="670" cy="8039"/>
            </a:xfrm>
            <a:custGeom>
              <a:avLst/>
              <a:gdLst>
                <a:gd name="connsiteX0" fmla="*/ 133 w 591"/>
                <a:gd name="connsiteY0" fmla="*/ 57 h 7090"/>
                <a:gd name="connsiteX1" fmla="*/ 502 w 591"/>
                <a:gd name="connsiteY1" fmla="*/ 3724 h 7090"/>
                <a:gd name="connsiteX2" fmla="*/ 591 w 591"/>
                <a:gd name="connsiteY2" fmla="*/ 5706 h 7090"/>
                <a:gd name="connsiteX3" fmla="*/ 1 w 591"/>
                <a:gd name="connsiteY3" fmla="*/ 7090 h 7090"/>
                <a:gd name="connsiteX4" fmla="*/ 133 w 591"/>
                <a:gd name="connsiteY4" fmla="*/ 57 h 7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591" h="7090">
                  <a:moveTo>
                    <a:pt x="133" y="57"/>
                  </a:moveTo>
                  <a:cubicBezTo>
                    <a:pt x="221" y="-306"/>
                    <a:pt x="348" y="1114"/>
                    <a:pt x="502" y="3724"/>
                  </a:cubicBezTo>
                  <a:lnTo>
                    <a:pt x="591" y="5706"/>
                  </a:lnTo>
                  <a:lnTo>
                    <a:pt x="1" y="7090"/>
                  </a:lnTo>
                  <a:cubicBezTo>
                    <a:pt x="-4" y="2567"/>
                    <a:pt x="45" y="420"/>
                    <a:pt x="133" y="57"/>
                  </a:cubicBezTo>
                  <a:close/>
                </a:path>
              </a:pathLst>
            </a:cu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Freeform 49"/>
            <p:cNvSpPr>
              <a:spLocks/>
            </p:cNvSpPr>
            <p:nvPr/>
          </p:nvSpPr>
          <p:spPr bwMode="auto">
            <a:xfrm rot="238563">
              <a:off x="193325" y="5986638"/>
              <a:ext cx="587092" cy="435643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  <a:gd name="connsiteX0" fmla="*/ 437 w 8676"/>
                <a:gd name="connsiteY0" fmla="*/ 38 h 8343"/>
                <a:gd name="connsiteX1" fmla="*/ 3833 w 8676"/>
                <a:gd name="connsiteY1" fmla="*/ 6489 h 8343"/>
                <a:gd name="connsiteX2" fmla="*/ 8676 w 8676"/>
                <a:gd name="connsiteY2" fmla="*/ 1731 h 8343"/>
                <a:gd name="connsiteX3" fmla="*/ 3823 w 8676"/>
                <a:gd name="connsiteY3" fmla="*/ 8271 h 8343"/>
                <a:gd name="connsiteX4" fmla="*/ 3582 w 8676"/>
                <a:gd name="connsiteY4" fmla="*/ 8102 h 8343"/>
                <a:gd name="connsiteX5" fmla="*/ 437 w 8676"/>
                <a:gd name="connsiteY5" fmla="*/ 38 h 83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8676" h="8343">
                  <a:moveTo>
                    <a:pt x="437" y="38"/>
                  </a:moveTo>
                  <a:cubicBezTo>
                    <a:pt x="1758" y="602"/>
                    <a:pt x="3645" y="4151"/>
                    <a:pt x="3833" y="6489"/>
                  </a:cubicBezTo>
                  <a:cubicBezTo>
                    <a:pt x="5091" y="4070"/>
                    <a:pt x="8676" y="-43"/>
                    <a:pt x="8676" y="1731"/>
                  </a:cubicBezTo>
                  <a:cubicBezTo>
                    <a:pt x="8613" y="4070"/>
                    <a:pt x="5458" y="8997"/>
                    <a:pt x="3823" y="8271"/>
                  </a:cubicBezTo>
                  <a:cubicBezTo>
                    <a:pt x="3760" y="8352"/>
                    <a:pt x="3582" y="8022"/>
                    <a:pt x="3582" y="8102"/>
                  </a:cubicBezTo>
                  <a:cubicBezTo>
                    <a:pt x="2764" y="9312"/>
                    <a:pt x="-1324" y="-688"/>
                    <a:pt x="437" y="3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/>
            <p:nvPr/>
          </p:nvSpPr>
          <p:spPr>
            <a:xfrm>
              <a:off x="-5482" y="1265703"/>
              <a:ext cx="764564" cy="2440644"/>
            </a:xfrm>
            <a:custGeom>
              <a:avLst/>
              <a:gdLst>
                <a:gd name="connsiteX0" fmla="*/ 762840 w 764564"/>
                <a:gd name="connsiteY0" fmla="*/ 0 h 2440644"/>
                <a:gd name="connsiteX1" fmla="*/ 764564 w 764564"/>
                <a:gd name="connsiteY1" fmla="*/ 6597 h 2440644"/>
                <a:gd name="connsiteX2" fmla="*/ 415990 w 764564"/>
                <a:gd name="connsiteY2" fmla="*/ 745997 h 2440644"/>
                <a:gd name="connsiteX3" fmla="*/ 496527 w 764564"/>
                <a:gd name="connsiteY3" fmla="*/ 655633 h 2440644"/>
                <a:gd name="connsiteX4" fmla="*/ 498251 w 764564"/>
                <a:gd name="connsiteY4" fmla="*/ 662230 h 2440644"/>
                <a:gd name="connsiteX5" fmla="*/ 412572 w 764564"/>
                <a:gd name="connsiteY5" fmla="*/ 757070 h 2440644"/>
                <a:gd name="connsiteX6" fmla="*/ 132423 w 764564"/>
                <a:gd name="connsiteY6" fmla="*/ 1794536 h 2440644"/>
                <a:gd name="connsiteX7" fmla="*/ 12481 w 764564"/>
                <a:gd name="connsiteY7" fmla="*/ 2370241 h 2440644"/>
                <a:gd name="connsiteX8" fmla="*/ 0 w 764564"/>
                <a:gd name="connsiteY8" fmla="*/ 2440644 h 2440644"/>
                <a:gd name="connsiteX9" fmla="*/ 0 w 764564"/>
                <a:gd name="connsiteY9" fmla="*/ 2414471 h 2440644"/>
                <a:gd name="connsiteX10" fmla="*/ 8605 w 764564"/>
                <a:gd name="connsiteY10" fmla="*/ 2365918 h 2440644"/>
                <a:gd name="connsiteX11" fmla="*/ 127275 w 764564"/>
                <a:gd name="connsiteY11" fmla="*/ 1794968 h 2440644"/>
                <a:gd name="connsiteX12" fmla="*/ 762840 w 764564"/>
                <a:gd name="connsiteY12" fmla="*/ 0 h 24406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764564" h="2440644">
                  <a:moveTo>
                    <a:pt x="762840" y="0"/>
                  </a:moveTo>
                  <a:cubicBezTo>
                    <a:pt x="764564" y="6597"/>
                    <a:pt x="764564" y="6597"/>
                    <a:pt x="764564" y="6597"/>
                  </a:cubicBezTo>
                  <a:cubicBezTo>
                    <a:pt x="661164" y="110118"/>
                    <a:pt x="539650" y="369766"/>
                    <a:pt x="415990" y="745997"/>
                  </a:cubicBezTo>
                  <a:cubicBezTo>
                    <a:pt x="496527" y="655633"/>
                    <a:pt x="496527" y="655633"/>
                    <a:pt x="496527" y="655633"/>
                  </a:cubicBezTo>
                  <a:cubicBezTo>
                    <a:pt x="498251" y="662230"/>
                    <a:pt x="498251" y="662230"/>
                    <a:pt x="498251" y="662230"/>
                  </a:cubicBezTo>
                  <a:cubicBezTo>
                    <a:pt x="412572" y="757070"/>
                    <a:pt x="412572" y="757070"/>
                    <a:pt x="412572" y="757070"/>
                  </a:cubicBezTo>
                  <a:cubicBezTo>
                    <a:pt x="318542" y="1041374"/>
                    <a:pt x="223452" y="1394081"/>
                    <a:pt x="132423" y="1794536"/>
                  </a:cubicBezTo>
                  <a:cubicBezTo>
                    <a:pt x="87192" y="1992829"/>
                    <a:pt x="46889" y="2187085"/>
                    <a:pt x="12481" y="2370241"/>
                  </a:cubicBezTo>
                  <a:lnTo>
                    <a:pt x="0" y="2440644"/>
                  </a:lnTo>
                  <a:lnTo>
                    <a:pt x="0" y="2414471"/>
                  </a:lnTo>
                  <a:lnTo>
                    <a:pt x="8605" y="2365918"/>
                  </a:lnTo>
                  <a:cubicBezTo>
                    <a:pt x="42739" y="2184035"/>
                    <a:pt x="82614" y="1991416"/>
                    <a:pt x="127275" y="1794968"/>
                  </a:cubicBezTo>
                  <a:cubicBezTo>
                    <a:pt x="341194" y="854304"/>
                    <a:pt x="578318" y="183597"/>
                    <a:pt x="76284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23" name="Group 22"/>
            <p:cNvGrpSpPr/>
            <p:nvPr/>
          </p:nvGrpSpPr>
          <p:grpSpPr>
            <a:xfrm rot="399179" flipH="1">
              <a:off x="322913" y="912037"/>
              <a:ext cx="740803" cy="743600"/>
              <a:chOff x="2051052" y="5522596"/>
              <a:chExt cx="892175" cy="895542"/>
            </a:xfrm>
          </p:grpSpPr>
          <p:sp>
            <p:nvSpPr>
              <p:cNvPr id="24" name="Freeform 5"/>
              <p:cNvSpPr>
                <a:spLocks/>
              </p:cNvSpPr>
              <p:nvPr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Line 6"/>
              <p:cNvSpPr>
                <a:spLocks noChangeShapeType="1"/>
              </p:cNvSpPr>
              <p:nvPr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32"/>
              <p:cNvSpPr>
                <a:spLocks/>
              </p:cNvSpPr>
              <p:nvPr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Freeform 33"/>
              <p:cNvSpPr>
                <a:spLocks/>
              </p:cNvSpPr>
              <p:nvPr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8" name="Freeform 32"/>
              <p:cNvSpPr>
                <a:spLocks/>
              </p:cNvSpPr>
              <p:nvPr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Oval 28"/>
              <p:cNvSpPr/>
              <p:nvPr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30" name="Freeform 29"/>
            <p:cNvSpPr>
              <a:spLocks/>
            </p:cNvSpPr>
            <p:nvPr/>
          </p:nvSpPr>
          <p:spPr bwMode="auto">
            <a:xfrm rot="21370907">
              <a:off x="453244" y="1821965"/>
              <a:ext cx="173372" cy="171307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1" name="Freeform 30"/>
            <p:cNvSpPr/>
            <p:nvPr/>
          </p:nvSpPr>
          <p:spPr>
            <a:xfrm>
              <a:off x="-5482" y="3721714"/>
              <a:ext cx="572070" cy="2025949"/>
            </a:xfrm>
            <a:custGeom>
              <a:avLst/>
              <a:gdLst>
                <a:gd name="connsiteX0" fmla="*/ 571311 w 572070"/>
                <a:gd name="connsiteY0" fmla="*/ 698 h 2025949"/>
                <a:gd name="connsiteX1" fmla="*/ 535841 w 572070"/>
                <a:gd name="connsiteY1" fmla="*/ 157150 h 2025949"/>
                <a:gd name="connsiteX2" fmla="*/ 43954 w 572070"/>
                <a:gd name="connsiteY2" fmla="*/ 1914280 h 2025949"/>
                <a:gd name="connsiteX3" fmla="*/ 0 w 572070"/>
                <a:gd name="connsiteY3" fmla="*/ 2025949 h 2025949"/>
                <a:gd name="connsiteX4" fmla="*/ 0 w 572070"/>
                <a:gd name="connsiteY4" fmla="*/ 1931247 h 2025949"/>
                <a:gd name="connsiteX5" fmla="*/ 38961 w 572070"/>
                <a:gd name="connsiteY5" fmla="*/ 1823186 h 2025949"/>
                <a:gd name="connsiteX6" fmla="*/ 487112 w 572070"/>
                <a:gd name="connsiteY6" fmla="*/ 146883 h 2025949"/>
                <a:gd name="connsiteX7" fmla="*/ 571311 w 572070"/>
                <a:gd name="connsiteY7" fmla="*/ 698 h 20259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572070" h="2025949">
                  <a:moveTo>
                    <a:pt x="571311" y="698"/>
                  </a:moveTo>
                  <a:cubicBezTo>
                    <a:pt x="574851" y="6404"/>
                    <a:pt x="566519" y="47998"/>
                    <a:pt x="535841" y="157150"/>
                  </a:cubicBezTo>
                  <a:cubicBezTo>
                    <a:pt x="455308" y="443674"/>
                    <a:pt x="262063" y="1332539"/>
                    <a:pt x="43954" y="1914280"/>
                  </a:cubicBezTo>
                  <a:lnTo>
                    <a:pt x="0" y="2025949"/>
                  </a:lnTo>
                  <a:lnTo>
                    <a:pt x="0" y="1931247"/>
                  </a:lnTo>
                  <a:lnTo>
                    <a:pt x="38961" y="1823186"/>
                  </a:lnTo>
                  <a:cubicBezTo>
                    <a:pt x="257758" y="1197543"/>
                    <a:pt x="459012" y="348382"/>
                    <a:pt x="487112" y="146883"/>
                  </a:cubicBezTo>
                  <a:cubicBezTo>
                    <a:pt x="498274" y="149283"/>
                    <a:pt x="563523" y="-11856"/>
                    <a:pt x="571311" y="698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 31"/>
            <p:cNvSpPr/>
            <p:nvPr/>
          </p:nvSpPr>
          <p:spPr>
            <a:xfrm>
              <a:off x="404351" y="4895423"/>
              <a:ext cx="203734" cy="1962577"/>
            </a:xfrm>
            <a:custGeom>
              <a:avLst/>
              <a:gdLst>
                <a:gd name="connsiteX0" fmla="*/ 203734 w 203734"/>
                <a:gd name="connsiteY0" fmla="*/ 34 h 1962577"/>
                <a:gd name="connsiteX1" fmla="*/ 38502 w 203734"/>
                <a:gd name="connsiteY1" fmla="*/ 1942127 h 1962577"/>
                <a:gd name="connsiteX2" fmla="*/ 38124 w 203734"/>
                <a:gd name="connsiteY2" fmla="*/ 1962577 h 1962577"/>
                <a:gd name="connsiteX3" fmla="*/ 0 w 203734"/>
                <a:gd name="connsiteY3" fmla="*/ 1962577 h 1962577"/>
                <a:gd name="connsiteX4" fmla="*/ 861 w 203734"/>
                <a:gd name="connsiteY4" fmla="*/ 1930481 h 1962577"/>
                <a:gd name="connsiteX5" fmla="*/ 168890 w 203734"/>
                <a:gd name="connsiteY5" fmla="*/ 27735 h 1962577"/>
                <a:gd name="connsiteX6" fmla="*/ 203734 w 203734"/>
                <a:gd name="connsiteY6" fmla="*/ 34 h 19625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03734" h="1962577">
                  <a:moveTo>
                    <a:pt x="203734" y="34"/>
                  </a:moveTo>
                  <a:cubicBezTo>
                    <a:pt x="84994" y="510675"/>
                    <a:pt x="48957" y="1435542"/>
                    <a:pt x="38502" y="1942127"/>
                  </a:cubicBezTo>
                  <a:lnTo>
                    <a:pt x="38124" y="1962577"/>
                  </a:lnTo>
                  <a:lnTo>
                    <a:pt x="0" y="1962577"/>
                  </a:lnTo>
                  <a:lnTo>
                    <a:pt x="861" y="1930481"/>
                  </a:lnTo>
                  <a:cubicBezTo>
                    <a:pt x="15196" y="1428054"/>
                    <a:pt x="54378" y="534635"/>
                    <a:pt x="168890" y="27735"/>
                  </a:cubicBezTo>
                  <a:cubicBezTo>
                    <a:pt x="168890" y="27735"/>
                    <a:pt x="186897" y="-1137"/>
                    <a:pt x="203734" y="3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33" name="Group 32"/>
            <p:cNvGrpSpPr/>
            <p:nvPr/>
          </p:nvGrpSpPr>
          <p:grpSpPr>
            <a:xfrm rot="16304340" flipH="1">
              <a:off x="178634" y="4276817"/>
              <a:ext cx="888787" cy="885044"/>
              <a:chOff x="4277517" y="3752400"/>
              <a:chExt cx="1154448" cy="1149586"/>
            </a:xfrm>
          </p:grpSpPr>
          <p:sp>
            <p:nvSpPr>
              <p:cNvPr id="34" name="Freeform 33"/>
              <p:cNvSpPr>
                <a:spLocks/>
              </p:cNvSpPr>
              <p:nvPr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Freeform 35"/>
              <p:cNvSpPr>
                <a:spLocks/>
              </p:cNvSpPr>
              <p:nvPr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6" name="Freeform 41"/>
              <p:cNvSpPr>
                <a:spLocks/>
              </p:cNvSpPr>
              <p:nvPr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41"/>
              <p:cNvSpPr>
                <a:spLocks/>
              </p:cNvSpPr>
              <p:nvPr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42"/>
              <p:cNvSpPr>
                <a:spLocks/>
              </p:cNvSpPr>
              <p:nvPr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grpSp>
        <p:nvGrpSpPr>
          <p:cNvPr id="83" name="Group 82"/>
          <p:cNvGrpSpPr/>
          <p:nvPr/>
        </p:nvGrpSpPr>
        <p:grpSpPr>
          <a:xfrm>
            <a:off x="10666412" y="2618021"/>
            <a:ext cx="1376735" cy="4239979"/>
            <a:chOff x="10666412" y="2618021"/>
            <a:chExt cx="1376735" cy="4239979"/>
          </a:xfrm>
        </p:grpSpPr>
        <p:sp>
          <p:nvSpPr>
            <p:cNvPr id="82" name="Freeform 13"/>
            <p:cNvSpPr>
              <a:spLocks noEditPoints="1"/>
            </p:cNvSpPr>
            <p:nvPr/>
          </p:nvSpPr>
          <p:spPr bwMode="auto">
            <a:xfrm>
              <a:off x="11081335" y="4464333"/>
              <a:ext cx="842070" cy="2393667"/>
            </a:xfrm>
            <a:custGeom>
              <a:avLst/>
              <a:gdLst>
                <a:gd name="T0" fmla="*/ 31 w 274"/>
                <a:gd name="T1" fmla="*/ 768 h 826"/>
                <a:gd name="T2" fmla="*/ 21 w 274"/>
                <a:gd name="T3" fmla="*/ 826 h 826"/>
                <a:gd name="T4" fmla="*/ 29 w 274"/>
                <a:gd name="T5" fmla="*/ 826 h 826"/>
                <a:gd name="T6" fmla="*/ 107 w 274"/>
                <a:gd name="T7" fmla="*/ 491 h 826"/>
                <a:gd name="T8" fmla="*/ 139 w 274"/>
                <a:gd name="T9" fmla="*/ 364 h 826"/>
                <a:gd name="T10" fmla="*/ 272 w 274"/>
                <a:gd name="T11" fmla="*/ 359 h 826"/>
                <a:gd name="T12" fmla="*/ 274 w 274"/>
                <a:gd name="T13" fmla="*/ 351 h 826"/>
                <a:gd name="T14" fmla="*/ 141 w 274"/>
                <a:gd name="T15" fmla="*/ 354 h 826"/>
                <a:gd name="T16" fmla="*/ 139 w 274"/>
                <a:gd name="T17" fmla="*/ 0 h 826"/>
                <a:gd name="T18" fmla="*/ 132 w 274"/>
                <a:gd name="T19" fmla="*/ 3 h 826"/>
                <a:gd name="T20" fmla="*/ 131 w 274"/>
                <a:gd name="T21" fmla="*/ 357 h 826"/>
                <a:gd name="T22" fmla="*/ 96 w 274"/>
                <a:gd name="T23" fmla="*/ 382 h 826"/>
                <a:gd name="T24" fmla="*/ 50 w 274"/>
                <a:gd name="T25" fmla="*/ 451 h 826"/>
                <a:gd name="T26" fmla="*/ 21 w 274"/>
                <a:gd name="T27" fmla="*/ 393 h 826"/>
                <a:gd name="T28" fmla="*/ 14 w 274"/>
                <a:gd name="T29" fmla="*/ 396 h 826"/>
                <a:gd name="T30" fmla="*/ 45 w 274"/>
                <a:gd name="T31" fmla="*/ 462 h 826"/>
                <a:gd name="T32" fmla="*/ 31 w 274"/>
                <a:gd name="T33" fmla="*/ 768 h 826"/>
                <a:gd name="T34" fmla="*/ 102 w 274"/>
                <a:gd name="T35" fmla="*/ 389 h 826"/>
                <a:gd name="T36" fmla="*/ 129 w 274"/>
                <a:gd name="T37" fmla="*/ 369 h 826"/>
                <a:gd name="T38" fmla="*/ 98 w 274"/>
                <a:gd name="T39" fmla="*/ 489 h 826"/>
                <a:gd name="T40" fmla="*/ 36 w 274"/>
                <a:gd name="T41" fmla="*/ 744 h 826"/>
                <a:gd name="T42" fmla="*/ 102 w 274"/>
                <a:gd name="T43" fmla="*/ 389 h 8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</a:cxnLst>
              <a:rect l="0" t="0" r="r" b="b"/>
              <a:pathLst>
                <a:path w="274" h="826">
                  <a:moveTo>
                    <a:pt x="31" y="768"/>
                  </a:moveTo>
                  <a:cubicBezTo>
                    <a:pt x="27" y="787"/>
                    <a:pt x="24" y="806"/>
                    <a:pt x="21" y="826"/>
                  </a:cubicBezTo>
                  <a:cubicBezTo>
                    <a:pt x="29" y="826"/>
                    <a:pt x="29" y="826"/>
                    <a:pt x="29" y="826"/>
                  </a:cubicBezTo>
                  <a:cubicBezTo>
                    <a:pt x="51" y="698"/>
                    <a:pt x="81" y="589"/>
                    <a:pt x="107" y="491"/>
                  </a:cubicBezTo>
                  <a:cubicBezTo>
                    <a:pt x="118" y="446"/>
                    <a:pt x="129" y="404"/>
                    <a:pt x="139" y="364"/>
                  </a:cubicBezTo>
                  <a:cubicBezTo>
                    <a:pt x="174" y="348"/>
                    <a:pt x="219" y="346"/>
                    <a:pt x="272" y="359"/>
                  </a:cubicBezTo>
                  <a:cubicBezTo>
                    <a:pt x="274" y="351"/>
                    <a:pt x="274" y="351"/>
                    <a:pt x="274" y="351"/>
                  </a:cubicBezTo>
                  <a:cubicBezTo>
                    <a:pt x="222" y="338"/>
                    <a:pt x="178" y="338"/>
                    <a:pt x="141" y="354"/>
                  </a:cubicBezTo>
                  <a:cubicBezTo>
                    <a:pt x="173" y="217"/>
                    <a:pt x="184" y="107"/>
                    <a:pt x="139" y="0"/>
                  </a:cubicBezTo>
                  <a:cubicBezTo>
                    <a:pt x="132" y="3"/>
                    <a:pt x="132" y="3"/>
                    <a:pt x="132" y="3"/>
                  </a:cubicBezTo>
                  <a:cubicBezTo>
                    <a:pt x="177" y="109"/>
                    <a:pt x="164" y="220"/>
                    <a:pt x="131" y="357"/>
                  </a:cubicBezTo>
                  <a:cubicBezTo>
                    <a:pt x="119" y="364"/>
                    <a:pt x="107" y="372"/>
                    <a:pt x="96" y="382"/>
                  </a:cubicBezTo>
                  <a:cubicBezTo>
                    <a:pt x="76" y="401"/>
                    <a:pt x="61" y="424"/>
                    <a:pt x="50" y="451"/>
                  </a:cubicBezTo>
                  <a:cubicBezTo>
                    <a:pt x="21" y="393"/>
                    <a:pt x="21" y="393"/>
                    <a:pt x="21" y="393"/>
                  </a:cubicBezTo>
                  <a:cubicBezTo>
                    <a:pt x="14" y="396"/>
                    <a:pt x="14" y="396"/>
                    <a:pt x="14" y="396"/>
                  </a:cubicBezTo>
                  <a:cubicBezTo>
                    <a:pt x="45" y="462"/>
                    <a:pt x="45" y="462"/>
                    <a:pt x="45" y="462"/>
                  </a:cubicBezTo>
                  <a:cubicBezTo>
                    <a:pt x="0" y="584"/>
                    <a:pt x="29" y="756"/>
                    <a:pt x="31" y="768"/>
                  </a:cubicBezTo>
                  <a:close/>
                  <a:moveTo>
                    <a:pt x="102" y="389"/>
                  </a:moveTo>
                  <a:cubicBezTo>
                    <a:pt x="110" y="381"/>
                    <a:pt x="119" y="374"/>
                    <a:pt x="129" y="369"/>
                  </a:cubicBezTo>
                  <a:cubicBezTo>
                    <a:pt x="120" y="407"/>
                    <a:pt x="110" y="447"/>
                    <a:pt x="98" y="489"/>
                  </a:cubicBezTo>
                  <a:cubicBezTo>
                    <a:pt x="78" y="566"/>
                    <a:pt x="55" y="650"/>
                    <a:pt x="36" y="744"/>
                  </a:cubicBezTo>
                  <a:cubicBezTo>
                    <a:pt x="28" y="675"/>
                    <a:pt x="11" y="473"/>
                    <a:pt x="102" y="38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23"/>
            <p:cNvSpPr>
              <a:spLocks/>
            </p:cNvSpPr>
            <p:nvPr/>
          </p:nvSpPr>
          <p:spPr bwMode="auto">
            <a:xfrm rot="18719809">
              <a:off x="11765934" y="6045503"/>
              <a:ext cx="200698" cy="200698"/>
            </a:xfrm>
            <a:custGeom>
              <a:avLst/>
              <a:gdLst>
                <a:gd name="T0" fmla="*/ 108 w 108"/>
                <a:gd name="T1" fmla="*/ 48 h 108"/>
                <a:gd name="T2" fmla="*/ 98 w 108"/>
                <a:gd name="T3" fmla="*/ 41 h 108"/>
                <a:gd name="T4" fmla="*/ 102 w 108"/>
                <a:gd name="T5" fmla="*/ 30 h 108"/>
                <a:gd name="T6" fmla="*/ 84 w 108"/>
                <a:gd name="T7" fmla="*/ 28 h 108"/>
                <a:gd name="T8" fmla="*/ 85 w 108"/>
                <a:gd name="T9" fmla="*/ 10 h 108"/>
                <a:gd name="T10" fmla="*/ 69 w 108"/>
                <a:gd name="T11" fmla="*/ 16 h 108"/>
                <a:gd name="T12" fmla="*/ 62 w 108"/>
                <a:gd name="T13" fmla="*/ 0 h 108"/>
                <a:gd name="T14" fmla="*/ 52 w 108"/>
                <a:gd name="T15" fmla="*/ 10 h 108"/>
                <a:gd name="T16" fmla="*/ 41 w 108"/>
                <a:gd name="T17" fmla="*/ 1 h 108"/>
                <a:gd name="T18" fmla="*/ 35 w 108"/>
                <a:gd name="T19" fmla="*/ 16 h 108"/>
                <a:gd name="T20" fmla="*/ 20 w 108"/>
                <a:gd name="T21" fmla="*/ 12 h 108"/>
                <a:gd name="T22" fmla="*/ 21 w 108"/>
                <a:gd name="T23" fmla="*/ 27 h 108"/>
                <a:gd name="T24" fmla="*/ 6 w 108"/>
                <a:gd name="T25" fmla="*/ 29 h 108"/>
                <a:gd name="T26" fmla="*/ 18 w 108"/>
                <a:gd name="T27" fmla="*/ 47 h 108"/>
                <a:gd name="T28" fmla="*/ 0 w 108"/>
                <a:gd name="T29" fmla="*/ 60 h 108"/>
                <a:gd name="T30" fmla="*/ 10 w 108"/>
                <a:gd name="T31" fmla="*/ 67 h 108"/>
                <a:gd name="T32" fmla="*/ 5 w 108"/>
                <a:gd name="T33" fmla="*/ 78 h 108"/>
                <a:gd name="T34" fmla="*/ 24 w 108"/>
                <a:gd name="T35" fmla="*/ 80 h 108"/>
                <a:gd name="T36" fmla="*/ 23 w 108"/>
                <a:gd name="T37" fmla="*/ 98 h 108"/>
                <a:gd name="T38" fmla="*/ 39 w 108"/>
                <a:gd name="T39" fmla="*/ 92 h 108"/>
                <a:gd name="T40" fmla="*/ 46 w 108"/>
                <a:gd name="T41" fmla="*/ 107 h 108"/>
                <a:gd name="T42" fmla="*/ 56 w 108"/>
                <a:gd name="T43" fmla="*/ 97 h 108"/>
                <a:gd name="T44" fmla="*/ 67 w 108"/>
                <a:gd name="T45" fmla="*/ 106 h 108"/>
                <a:gd name="T46" fmla="*/ 73 w 108"/>
                <a:gd name="T47" fmla="*/ 91 h 108"/>
                <a:gd name="T48" fmla="*/ 88 w 108"/>
                <a:gd name="T49" fmla="*/ 96 h 108"/>
                <a:gd name="T50" fmla="*/ 87 w 108"/>
                <a:gd name="T51" fmla="*/ 81 h 108"/>
                <a:gd name="T52" fmla="*/ 102 w 108"/>
                <a:gd name="T53" fmla="*/ 78 h 108"/>
                <a:gd name="T54" fmla="*/ 90 w 108"/>
                <a:gd name="T55" fmla="*/ 60 h 108"/>
                <a:gd name="T56" fmla="*/ 108 w 108"/>
                <a:gd name="T57" fmla="*/ 48 h 10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08" h="108">
                  <a:moveTo>
                    <a:pt x="108" y="48"/>
                  </a:moveTo>
                  <a:cubicBezTo>
                    <a:pt x="107" y="45"/>
                    <a:pt x="104" y="43"/>
                    <a:pt x="98" y="41"/>
                  </a:cubicBezTo>
                  <a:cubicBezTo>
                    <a:pt x="102" y="37"/>
                    <a:pt x="104" y="33"/>
                    <a:pt x="102" y="30"/>
                  </a:cubicBezTo>
                  <a:cubicBezTo>
                    <a:pt x="101" y="27"/>
                    <a:pt x="94" y="26"/>
                    <a:pt x="84" y="28"/>
                  </a:cubicBezTo>
                  <a:cubicBezTo>
                    <a:pt x="88" y="19"/>
                    <a:pt x="88" y="12"/>
                    <a:pt x="85" y="10"/>
                  </a:cubicBezTo>
                  <a:cubicBezTo>
                    <a:pt x="82" y="8"/>
                    <a:pt x="76" y="10"/>
                    <a:pt x="69" y="16"/>
                  </a:cubicBezTo>
                  <a:cubicBezTo>
                    <a:pt x="68" y="7"/>
                    <a:pt x="65" y="1"/>
                    <a:pt x="62" y="0"/>
                  </a:cubicBezTo>
                  <a:cubicBezTo>
                    <a:pt x="59" y="0"/>
                    <a:pt x="55" y="4"/>
                    <a:pt x="52" y="10"/>
                  </a:cubicBezTo>
                  <a:cubicBezTo>
                    <a:pt x="48" y="4"/>
                    <a:pt x="44" y="1"/>
                    <a:pt x="41" y="1"/>
                  </a:cubicBezTo>
                  <a:cubicBezTo>
                    <a:pt x="37" y="2"/>
                    <a:pt x="35" y="8"/>
                    <a:pt x="35" y="16"/>
                  </a:cubicBezTo>
                  <a:cubicBezTo>
                    <a:pt x="28" y="12"/>
                    <a:pt x="22" y="10"/>
                    <a:pt x="20" y="12"/>
                  </a:cubicBezTo>
                  <a:cubicBezTo>
                    <a:pt x="17" y="14"/>
                    <a:pt x="18" y="20"/>
                    <a:pt x="21" y="27"/>
                  </a:cubicBezTo>
                  <a:cubicBezTo>
                    <a:pt x="13" y="26"/>
                    <a:pt x="7" y="26"/>
                    <a:pt x="6" y="29"/>
                  </a:cubicBezTo>
                  <a:cubicBezTo>
                    <a:pt x="4" y="33"/>
                    <a:pt x="9" y="40"/>
                    <a:pt x="18" y="47"/>
                  </a:cubicBezTo>
                  <a:cubicBezTo>
                    <a:pt x="6" y="51"/>
                    <a:pt x="0" y="56"/>
                    <a:pt x="0" y="60"/>
                  </a:cubicBezTo>
                  <a:cubicBezTo>
                    <a:pt x="0" y="63"/>
                    <a:pt x="4" y="65"/>
                    <a:pt x="10" y="67"/>
                  </a:cubicBezTo>
                  <a:cubicBezTo>
                    <a:pt x="6" y="71"/>
                    <a:pt x="4" y="75"/>
                    <a:pt x="5" y="78"/>
                  </a:cubicBezTo>
                  <a:cubicBezTo>
                    <a:pt x="7" y="81"/>
                    <a:pt x="14" y="82"/>
                    <a:pt x="24" y="80"/>
                  </a:cubicBezTo>
                  <a:cubicBezTo>
                    <a:pt x="20" y="89"/>
                    <a:pt x="19" y="96"/>
                    <a:pt x="23" y="98"/>
                  </a:cubicBezTo>
                  <a:cubicBezTo>
                    <a:pt x="26" y="100"/>
                    <a:pt x="31" y="98"/>
                    <a:pt x="39" y="92"/>
                  </a:cubicBezTo>
                  <a:cubicBezTo>
                    <a:pt x="40" y="101"/>
                    <a:pt x="42" y="107"/>
                    <a:pt x="46" y="107"/>
                  </a:cubicBezTo>
                  <a:cubicBezTo>
                    <a:pt x="49" y="108"/>
                    <a:pt x="53" y="104"/>
                    <a:pt x="56" y="97"/>
                  </a:cubicBezTo>
                  <a:cubicBezTo>
                    <a:pt x="60" y="104"/>
                    <a:pt x="64" y="107"/>
                    <a:pt x="67" y="106"/>
                  </a:cubicBezTo>
                  <a:cubicBezTo>
                    <a:pt x="70" y="106"/>
                    <a:pt x="72" y="100"/>
                    <a:pt x="73" y="91"/>
                  </a:cubicBezTo>
                  <a:cubicBezTo>
                    <a:pt x="80" y="96"/>
                    <a:pt x="85" y="98"/>
                    <a:pt x="88" y="96"/>
                  </a:cubicBezTo>
                  <a:cubicBezTo>
                    <a:pt x="91" y="94"/>
                    <a:pt x="90" y="88"/>
                    <a:pt x="87" y="81"/>
                  </a:cubicBezTo>
                  <a:cubicBezTo>
                    <a:pt x="95" y="82"/>
                    <a:pt x="101" y="81"/>
                    <a:pt x="102" y="78"/>
                  </a:cubicBezTo>
                  <a:cubicBezTo>
                    <a:pt x="104" y="75"/>
                    <a:pt x="99" y="68"/>
                    <a:pt x="90" y="60"/>
                  </a:cubicBezTo>
                  <a:cubicBezTo>
                    <a:pt x="101" y="56"/>
                    <a:pt x="108" y="52"/>
                    <a:pt x="108" y="48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27"/>
            <p:cNvSpPr>
              <a:spLocks/>
            </p:cNvSpPr>
            <p:nvPr/>
          </p:nvSpPr>
          <p:spPr bwMode="auto">
            <a:xfrm rot="18719809" flipV="1">
              <a:off x="11572170" y="2616716"/>
              <a:ext cx="106135" cy="108746"/>
            </a:xfrm>
            <a:custGeom>
              <a:avLst/>
              <a:gdLst>
                <a:gd name="T0" fmla="*/ 57 w 61"/>
                <a:gd name="T1" fmla="*/ 32 h 62"/>
                <a:gd name="T2" fmla="*/ 61 w 61"/>
                <a:gd name="T3" fmla="*/ 27 h 62"/>
                <a:gd name="T4" fmla="*/ 51 w 61"/>
                <a:gd name="T5" fmla="*/ 23 h 62"/>
                <a:gd name="T6" fmla="*/ 55 w 61"/>
                <a:gd name="T7" fmla="*/ 13 h 62"/>
                <a:gd name="T8" fmla="*/ 45 w 61"/>
                <a:gd name="T9" fmla="*/ 13 h 62"/>
                <a:gd name="T10" fmla="*/ 44 w 61"/>
                <a:gd name="T11" fmla="*/ 4 h 62"/>
                <a:gd name="T12" fmla="*/ 37 w 61"/>
                <a:gd name="T13" fmla="*/ 7 h 62"/>
                <a:gd name="T14" fmla="*/ 32 w 61"/>
                <a:gd name="T15" fmla="*/ 1 h 62"/>
                <a:gd name="T16" fmla="*/ 27 w 61"/>
                <a:gd name="T17" fmla="*/ 8 h 62"/>
                <a:gd name="T18" fmla="*/ 19 w 61"/>
                <a:gd name="T19" fmla="*/ 3 h 62"/>
                <a:gd name="T20" fmla="*/ 17 w 61"/>
                <a:gd name="T21" fmla="*/ 11 h 62"/>
                <a:gd name="T22" fmla="*/ 9 w 61"/>
                <a:gd name="T23" fmla="*/ 10 h 62"/>
                <a:gd name="T24" fmla="*/ 12 w 61"/>
                <a:gd name="T25" fmla="*/ 22 h 62"/>
                <a:gd name="T26" fmla="*/ 0 w 61"/>
                <a:gd name="T27" fmla="*/ 26 h 62"/>
                <a:gd name="T28" fmla="*/ 4 w 61"/>
                <a:gd name="T29" fmla="*/ 31 h 62"/>
                <a:gd name="T30" fmla="*/ 0 w 61"/>
                <a:gd name="T31" fmla="*/ 36 h 62"/>
                <a:gd name="T32" fmla="*/ 10 w 61"/>
                <a:gd name="T33" fmla="*/ 40 h 62"/>
                <a:gd name="T34" fmla="*/ 6 w 61"/>
                <a:gd name="T35" fmla="*/ 50 h 62"/>
                <a:gd name="T36" fmla="*/ 16 w 61"/>
                <a:gd name="T37" fmla="*/ 49 h 62"/>
                <a:gd name="T38" fmla="*/ 17 w 61"/>
                <a:gd name="T39" fmla="*/ 59 h 62"/>
                <a:gd name="T40" fmla="*/ 24 w 61"/>
                <a:gd name="T41" fmla="*/ 55 h 62"/>
                <a:gd name="T42" fmla="*/ 29 w 61"/>
                <a:gd name="T43" fmla="*/ 62 h 62"/>
                <a:gd name="T44" fmla="*/ 34 w 61"/>
                <a:gd name="T45" fmla="*/ 55 h 62"/>
                <a:gd name="T46" fmla="*/ 42 w 61"/>
                <a:gd name="T47" fmla="*/ 60 h 62"/>
                <a:gd name="T48" fmla="*/ 44 w 61"/>
                <a:gd name="T49" fmla="*/ 52 h 62"/>
                <a:gd name="T50" fmla="*/ 53 w 61"/>
                <a:gd name="T51" fmla="*/ 53 h 62"/>
                <a:gd name="T52" fmla="*/ 49 w 61"/>
                <a:gd name="T53" fmla="*/ 41 h 62"/>
                <a:gd name="T54" fmla="*/ 61 w 61"/>
                <a:gd name="T55" fmla="*/ 37 h 62"/>
                <a:gd name="T56" fmla="*/ 57 w 61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1" h="62">
                  <a:moveTo>
                    <a:pt x="57" y="32"/>
                  </a:moveTo>
                  <a:cubicBezTo>
                    <a:pt x="60" y="30"/>
                    <a:pt x="61" y="29"/>
                    <a:pt x="61" y="27"/>
                  </a:cubicBezTo>
                  <a:cubicBezTo>
                    <a:pt x="61" y="25"/>
                    <a:pt x="57" y="23"/>
                    <a:pt x="51" y="23"/>
                  </a:cubicBezTo>
                  <a:cubicBezTo>
                    <a:pt x="55" y="18"/>
                    <a:pt x="57" y="15"/>
                    <a:pt x="55" y="13"/>
                  </a:cubicBezTo>
                  <a:cubicBezTo>
                    <a:pt x="54" y="11"/>
                    <a:pt x="50" y="12"/>
                    <a:pt x="45" y="13"/>
                  </a:cubicBezTo>
                  <a:cubicBezTo>
                    <a:pt x="46" y="8"/>
                    <a:pt x="46" y="5"/>
                    <a:pt x="44" y="4"/>
                  </a:cubicBezTo>
                  <a:cubicBezTo>
                    <a:pt x="43" y="3"/>
                    <a:pt x="40" y="4"/>
                    <a:pt x="37" y="7"/>
                  </a:cubicBezTo>
                  <a:cubicBezTo>
                    <a:pt x="36" y="3"/>
                    <a:pt x="34" y="1"/>
                    <a:pt x="32" y="1"/>
                  </a:cubicBezTo>
                  <a:cubicBezTo>
                    <a:pt x="31" y="0"/>
                    <a:pt x="29" y="3"/>
                    <a:pt x="27" y="8"/>
                  </a:cubicBezTo>
                  <a:cubicBezTo>
                    <a:pt x="24" y="4"/>
                    <a:pt x="21" y="2"/>
                    <a:pt x="19" y="3"/>
                  </a:cubicBezTo>
                  <a:cubicBezTo>
                    <a:pt x="18" y="3"/>
                    <a:pt x="17" y="7"/>
                    <a:pt x="17" y="11"/>
                  </a:cubicBezTo>
                  <a:cubicBezTo>
                    <a:pt x="13" y="9"/>
                    <a:pt x="10" y="8"/>
                    <a:pt x="9" y="10"/>
                  </a:cubicBezTo>
                  <a:cubicBezTo>
                    <a:pt x="7" y="11"/>
                    <a:pt x="8" y="16"/>
                    <a:pt x="12" y="22"/>
                  </a:cubicBezTo>
                  <a:cubicBezTo>
                    <a:pt x="5" y="22"/>
                    <a:pt x="1" y="23"/>
                    <a:pt x="0" y="26"/>
                  </a:cubicBezTo>
                  <a:cubicBezTo>
                    <a:pt x="0" y="27"/>
                    <a:pt x="2" y="29"/>
                    <a:pt x="4" y="31"/>
                  </a:cubicBezTo>
                  <a:cubicBezTo>
                    <a:pt x="1" y="33"/>
                    <a:pt x="0" y="34"/>
                    <a:pt x="0" y="36"/>
                  </a:cubicBezTo>
                  <a:cubicBezTo>
                    <a:pt x="0" y="38"/>
                    <a:pt x="4" y="40"/>
                    <a:pt x="10" y="40"/>
                  </a:cubicBezTo>
                  <a:cubicBezTo>
                    <a:pt x="6" y="45"/>
                    <a:pt x="5" y="48"/>
                    <a:pt x="6" y="50"/>
                  </a:cubicBezTo>
                  <a:cubicBezTo>
                    <a:pt x="7" y="52"/>
                    <a:pt x="11" y="51"/>
                    <a:pt x="16" y="49"/>
                  </a:cubicBezTo>
                  <a:cubicBezTo>
                    <a:pt x="15" y="55"/>
                    <a:pt x="15" y="58"/>
                    <a:pt x="17" y="59"/>
                  </a:cubicBezTo>
                  <a:cubicBezTo>
                    <a:pt x="19" y="60"/>
                    <a:pt x="21" y="59"/>
                    <a:pt x="24" y="55"/>
                  </a:cubicBezTo>
                  <a:cubicBezTo>
                    <a:pt x="25" y="60"/>
                    <a:pt x="27" y="62"/>
                    <a:pt x="29" y="62"/>
                  </a:cubicBezTo>
                  <a:cubicBezTo>
                    <a:pt x="31" y="62"/>
                    <a:pt x="33" y="60"/>
                    <a:pt x="34" y="55"/>
                  </a:cubicBezTo>
                  <a:cubicBezTo>
                    <a:pt x="37" y="59"/>
                    <a:pt x="40" y="61"/>
                    <a:pt x="42" y="60"/>
                  </a:cubicBezTo>
                  <a:cubicBezTo>
                    <a:pt x="44" y="60"/>
                    <a:pt x="44" y="56"/>
                    <a:pt x="44" y="52"/>
                  </a:cubicBezTo>
                  <a:cubicBezTo>
                    <a:pt x="48" y="54"/>
                    <a:pt x="51" y="55"/>
                    <a:pt x="53" y="53"/>
                  </a:cubicBezTo>
                  <a:cubicBezTo>
                    <a:pt x="54" y="51"/>
                    <a:pt x="53" y="47"/>
                    <a:pt x="49" y="41"/>
                  </a:cubicBezTo>
                  <a:cubicBezTo>
                    <a:pt x="56" y="41"/>
                    <a:pt x="60" y="40"/>
                    <a:pt x="61" y="37"/>
                  </a:cubicBezTo>
                  <a:cubicBezTo>
                    <a:pt x="61" y="36"/>
                    <a:pt x="60" y="34"/>
                    <a:pt x="57" y="32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3" name="Freeform 5"/>
            <p:cNvSpPr>
              <a:spLocks/>
            </p:cNvSpPr>
            <p:nvPr/>
          </p:nvSpPr>
          <p:spPr bwMode="auto">
            <a:xfrm rot="18200584">
              <a:off x="11560581" y="5201813"/>
              <a:ext cx="5528" cy="11055"/>
            </a:xfrm>
            <a:custGeom>
              <a:avLst/>
              <a:gdLst>
                <a:gd name="T0" fmla="*/ 4 w 4"/>
                <a:gd name="T1" fmla="*/ 8 h 8"/>
                <a:gd name="T2" fmla="*/ 0 w 4"/>
                <a:gd name="T3" fmla="*/ 0 h 8"/>
                <a:gd name="T4" fmla="*/ 4 w 4"/>
                <a:gd name="T5" fmla="*/ 8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4" h="8">
                  <a:moveTo>
                    <a:pt x="4" y="8"/>
                  </a:moveTo>
                  <a:lnTo>
                    <a:pt x="0" y="0"/>
                  </a:lnTo>
                  <a:lnTo>
                    <a:pt x="4" y="8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Line 6"/>
            <p:cNvSpPr>
              <a:spLocks noChangeShapeType="1"/>
            </p:cNvSpPr>
            <p:nvPr/>
          </p:nvSpPr>
          <p:spPr bwMode="auto">
            <a:xfrm rot="18200584" flipH="1" flipV="1">
              <a:off x="11560581" y="5201813"/>
              <a:ext cx="5528" cy="11055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 rot="18694609">
              <a:off x="11379664" y="4584602"/>
              <a:ext cx="437369" cy="481059"/>
            </a:xfrm>
            <a:custGeom>
              <a:avLst/>
              <a:gdLst>
                <a:gd name="T0" fmla="*/ 171 w 196"/>
                <a:gd name="T1" fmla="*/ 162 h 191"/>
                <a:gd name="T2" fmla="*/ 46 w 196"/>
                <a:gd name="T3" fmla="*/ 135 h 191"/>
                <a:gd name="T4" fmla="*/ 79 w 196"/>
                <a:gd name="T5" fmla="*/ 11 h 191"/>
                <a:gd name="T6" fmla="*/ 25 w 196"/>
                <a:gd name="T7" fmla="*/ 148 h 191"/>
                <a:gd name="T8" fmla="*/ 23 w 196"/>
                <a:gd name="T9" fmla="*/ 150 h 191"/>
                <a:gd name="T10" fmla="*/ 171 w 196"/>
                <a:gd name="T11" fmla="*/ 162 h 191"/>
                <a:gd name="connsiteX0" fmla="*/ 7753 w 7872"/>
                <a:gd name="connsiteY0" fmla="*/ 8159 h 8944"/>
                <a:gd name="connsiteX1" fmla="*/ 1376 w 7872"/>
                <a:gd name="connsiteY1" fmla="*/ 6745 h 8944"/>
                <a:gd name="connsiteX2" fmla="*/ 3060 w 7872"/>
                <a:gd name="connsiteY2" fmla="*/ 253 h 8944"/>
                <a:gd name="connsiteX3" fmla="*/ 305 w 7872"/>
                <a:gd name="connsiteY3" fmla="*/ 7426 h 8944"/>
                <a:gd name="connsiteX4" fmla="*/ 202 w 7872"/>
                <a:gd name="connsiteY4" fmla="*/ 7530 h 8944"/>
                <a:gd name="connsiteX5" fmla="*/ 7753 w 7872"/>
                <a:gd name="connsiteY5" fmla="*/ 8159 h 8944"/>
                <a:gd name="connsiteX0" fmla="*/ 9849 w 9849"/>
                <a:gd name="connsiteY0" fmla="*/ 9122 h 10251"/>
                <a:gd name="connsiteX1" fmla="*/ 1748 w 9849"/>
                <a:gd name="connsiteY1" fmla="*/ 7541 h 10251"/>
                <a:gd name="connsiteX2" fmla="*/ 3887 w 9849"/>
                <a:gd name="connsiteY2" fmla="*/ 283 h 10251"/>
                <a:gd name="connsiteX3" fmla="*/ 387 w 9849"/>
                <a:gd name="connsiteY3" fmla="*/ 8303 h 10251"/>
                <a:gd name="connsiteX4" fmla="*/ 257 w 9849"/>
                <a:gd name="connsiteY4" fmla="*/ 8419 h 10251"/>
                <a:gd name="connsiteX5" fmla="*/ 9849 w 9849"/>
                <a:gd name="connsiteY5" fmla="*/ 9122 h 10251"/>
                <a:gd name="connsiteX0" fmla="*/ 10000 w 10000"/>
                <a:gd name="connsiteY0" fmla="*/ 8899 h 10131"/>
                <a:gd name="connsiteX1" fmla="*/ 1775 w 10000"/>
                <a:gd name="connsiteY1" fmla="*/ 7356 h 10131"/>
                <a:gd name="connsiteX2" fmla="*/ 3947 w 10000"/>
                <a:gd name="connsiteY2" fmla="*/ 276 h 10131"/>
                <a:gd name="connsiteX3" fmla="*/ 393 w 10000"/>
                <a:gd name="connsiteY3" fmla="*/ 8100 h 10131"/>
                <a:gd name="connsiteX4" fmla="*/ 261 w 10000"/>
                <a:gd name="connsiteY4" fmla="*/ 8213 h 10131"/>
                <a:gd name="connsiteX5" fmla="*/ 10000 w 10000"/>
                <a:gd name="connsiteY5" fmla="*/ 8899 h 10131"/>
                <a:gd name="connsiteX0" fmla="*/ 10361 w 10361"/>
                <a:gd name="connsiteY0" fmla="*/ 8632 h 9864"/>
                <a:gd name="connsiteX1" fmla="*/ 2136 w 10361"/>
                <a:gd name="connsiteY1" fmla="*/ 7089 h 9864"/>
                <a:gd name="connsiteX2" fmla="*/ 4308 w 10361"/>
                <a:gd name="connsiteY2" fmla="*/ 9 h 9864"/>
                <a:gd name="connsiteX3" fmla="*/ 754 w 10361"/>
                <a:gd name="connsiteY3" fmla="*/ 7833 h 9864"/>
                <a:gd name="connsiteX4" fmla="*/ 622 w 10361"/>
                <a:gd name="connsiteY4" fmla="*/ 7946 h 9864"/>
                <a:gd name="connsiteX5" fmla="*/ 10361 w 10361"/>
                <a:gd name="connsiteY5" fmla="*/ 8632 h 9864"/>
                <a:gd name="connsiteX0" fmla="*/ 10000 w 10000"/>
                <a:gd name="connsiteY0" fmla="*/ 8749 h 9998"/>
                <a:gd name="connsiteX1" fmla="*/ 2062 w 10000"/>
                <a:gd name="connsiteY1" fmla="*/ 7185 h 9998"/>
                <a:gd name="connsiteX2" fmla="*/ 4158 w 10000"/>
                <a:gd name="connsiteY2" fmla="*/ 7 h 9998"/>
                <a:gd name="connsiteX3" fmla="*/ 728 w 10000"/>
                <a:gd name="connsiteY3" fmla="*/ 7939 h 9998"/>
                <a:gd name="connsiteX4" fmla="*/ 600 w 10000"/>
                <a:gd name="connsiteY4" fmla="*/ 8054 h 9998"/>
                <a:gd name="connsiteX5" fmla="*/ 10000 w 10000"/>
                <a:gd name="connsiteY5" fmla="*/ 8749 h 99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9998">
                  <a:moveTo>
                    <a:pt x="10000" y="8749"/>
                  </a:moveTo>
                  <a:cubicBezTo>
                    <a:pt x="8794" y="7359"/>
                    <a:pt x="4412" y="6548"/>
                    <a:pt x="2062" y="7185"/>
                  </a:cubicBezTo>
                  <a:cubicBezTo>
                    <a:pt x="3589" y="5882"/>
                    <a:pt x="5305" y="-234"/>
                    <a:pt x="4158" y="7"/>
                  </a:cubicBezTo>
                  <a:cubicBezTo>
                    <a:pt x="92" y="863"/>
                    <a:pt x="-860" y="6318"/>
                    <a:pt x="728" y="7939"/>
                  </a:cubicBezTo>
                  <a:cubicBezTo>
                    <a:pt x="663" y="7996"/>
                    <a:pt x="663" y="8054"/>
                    <a:pt x="600" y="8054"/>
                  </a:cubicBezTo>
                  <a:cubicBezTo>
                    <a:pt x="2036" y="9883"/>
                    <a:pt x="5687" y="10988"/>
                    <a:pt x="10000" y="8749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lvl="0"/>
              <a:endParaRPr lang="en-US"/>
            </a:p>
          </p:txBody>
        </p:sp>
        <p:sp>
          <p:nvSpPr>
            <p:cNvPr id="46" name="Freeform 25"/>
            <p:cNvSpPr>
              <a:spLocks/>
            </p:cNvSpPr>
            <p:nvPr/>
          </p:nvSpPr>
          <p:spPr bwMode="auto">
            <a:xfrm rot="16884820">
              <a:off x="10934141" y="5972481"/>
              <a:ext cx="304390" cy="345390"/>
            </a:xfrm>
            <a:custGeom>
              <a:avLst/>
              <a:gdLst>
                <a:gd name="T0" fmla="*/ 133 w 149"/>
                <a:gd name="T1" fmla="*/ 26 h 151"/>
                <a:gd name="T2" fmla="*/ 8 w 149"/>
                <a:gd name="T3" fmla="*/ 107 h 151"/>
                <a:gd name="T4" fmla="*/ 17 w 149"/>
                <a:gd name="T5" fmla="*/ 111 h 151"/>
                <a:gd name="T6" fmla="*/ 80 w 149"/>
                <a:gd name="T7" fmla="*/ 137 h 151"/>
                <a:gd name="T8" fmla="*/ 23 w 149"/>
                <a:gd name="T9" fmla="*/ 108 h 151"/>
                <a:gd name="T10" fmla="*/ 133 w 149"/>
                <a:gd name="T11" fmla="*/ 26 h 151"/>
                <a:gd name="connsiteX0" fmla="*/ 8650 w 8781"/>
                <a:gd name="connsiteY0" fmla="*/ 295 h 7940"/>
                <a:gd name="connsiteX1" fmla="*/ 261 w 8781"/>
                <a:gd name="connsiteY1" fmla="*/ 5659 h 7940"/>
                <a:gd name="connsiteX2" fmla="*/ 865 w 8781"/>
                <a:gd name="connsiteY2" fmla="*/ 5924 h 7940"/>
                <a:gd name="connsiteX3" fmla="*/ 5093 w 8781"/>
                <a:gd name="connsiteY3" fmla="*/ 7646 h 7940"/>
                <a:gd name="connsiteX4" fmla="*/ 1268 w 8781"/>
                <a:gd name="connsiteY4" fmla="*/ 5725 h 7940"/>
                <a:gd name="connsiteX5" fmla="*/ 8650 w 8781"/>
                <a:gd name="connsiteY5" fmla="*/ 295 h 7940"/>
                <a:gd name="connsiteX0" fmla="*/ 9851 w 10000"/>
                <a:gd name="connsiteY0" fmla="*/ 525 h 10154"/>
                <a:gd name="connsiteX1" fmla="*/ 297 w 10000"/>
                <a:gd name="connsiteY1" fmla="*/ 7280 h 10154"/>
                <a:gd name="connsiteX2" fmla="*/ 985 w 10000"/>
                <a:gd name="connsiteY2" fmla="*/ 7614 h 10154"/>
                <a:gd name="connsiteX3" fmla="*/ 5800 w 10000"/>
                <a:gd name="connsiteY3" fmla="*/ 9783 h 10154"/>
                <a:gd name="connsiteX4" fmla="*/ 1444 w 10000"/>
                <a:gd name="connsiteY4" fmla="*/ 7363 h 10154"/>
                <a:gd name="connsiteX5" fmla="*/ 9851 w 10000"/>
                <a:gd name="connsiteY5" fmla="*/ 525 h 10154"/>
                <a:gd name="connsiteX0" fmla="*/ 9851 w 9851"/>
                <a:gd name="connsiteY0" fmla="*/ 525 h 10154"/>
                <a:gd name="connsiteX1" fmla="*/ 297 w 9851"/>
                <a:gd name="connsiteY1" fmla="*/ 7280 h 10154"/>
                <a:gd name="connsiteX2" fmla="*/ 985 w 9851"/>
                <a:gd name="connsiteY2" fmla="*/ 7614 h 10154"/>
                <a:gd name="connsiteX3" fmla="*/ 5800 w 9851"/>
                <a:gd name="connsiteY3" fmla="*/ 9783 h 10154"/>
                <a:gd name="connsiteX4" fmla="*/ 1444 w 9851"/>
                <a:gd name="connsiteY4" fmla="*/ 7363 h 10154"/>
                <a:gd name="connsiteX5" fmla="*/ 9851 w 9851"/>
                <a:gd name="connsiteY5" fmla="*/ 525 h 10154"/>
                <a:gd name="connsiteX0" fmla="*/ 10000 w 10602"/>
                <a:gd name="connsiteY0" fmla="*/ 517 h 10000"/>
                <a:gd name="connsiteX1" fmla="*/ 301 w 10602"/>
                <a:gd name="connsiteY1" fmla="*/ 7170 h 10000"/>
                <a:gd name="connsiteX2" fmla="*/ 1000 w 10602"/>
                <a:gd name="connsiteY2" fmla="*/ 7499 h 10000"/>
                <a:gd name="connsiteX3" fmla="*/ 5888 w 10602"/>
                <a:gd name="connsiteY3" fmla="*/ 9635 h 10000"/>
                <a:gd name="connsiteX4" fmla="*/ 1466 w 10602"/>
                <a:gd name="connsiteY4" fmla="*/ 7251 h 10000"/>
                <a:gd name="connsiteX5" fmla="*/ 10000 w 10602"/>
                <a:gd name="connsiteY5" fmla="*/ 517 h 10000"/>
                <a:gd name="connsiteX0" fmla="*/ 10000 w 10118"/>
                <a:gd name="connsiteY0" fmla="*/ 1687 h 11170"/>
                <a:gd name="connsiteX1" fmla="*/ 301 w 10118"/>
                <a:gd name="connsiteY1" fmla="*/ 8340 h 11170"/>
                <a:gd name="connsiteX2" fmla="*/ 1000 w 10118"/>
                <a:gd name="connsiteY2" fmla="*/ 8669 h 11170"/>
                <a:gd name="connsiteX3" fmla="*/ 5888 w 10118"/>
                <a:gd name="connsiteY3" fmla="*/ 10805 h 11170"/>
                <a:gd name="connsiteX4" fmla="*/ 1466 w 10118"/>
                <a:gd name="connsiteY4" fmla="*/ 8421 h 11170"/>
                <a:gd name="connsiteX5" fmla="*/ 10000 w 10118"/>
                <a:gd name="connsiteY5" fmla="*/ 1687 h 11170"/>
                <a:gd name="connsiteX0" fmla="*/ 10000 w 10038"/>
                <a:gd name="connsiteY0" fmla="*/ 1102 h 10585"/>
                <a:gd name="connsiteX1" fmla="*/ 301 w 10038"/>
                <a:gd name="connsiteY1" fmla="*/ 7755 h 10585"/>
                <a:gd name="connsiteX2" fmla="*/ 1000 w 10038"/>
                <a:gd name="connsiteY2" fmla="*/ 8084 h 10585"/>
                <a:gd name="connsiteX3" fmla="*/ 5888 w 10038"/>
                <a:gd name="connsiteY3" fmla="*/ 10220 h 10585"/>
                <a:gd name="connsiteX4" fmla="*/ 1466 w 10038"/>
                <a:gd name="connsiteY4" fmla="*/ 7836 h 10585"/>
                <a:gd name="connsiteX5" fmla="*/ 10000 w 10038"/>
                <a:gd name="connsiteY5" fmla="*/ 1102 h 10585"/>
                <a:gd name="connsiteX0" fmla="*/ 10000 w 10602"/>
                <a:gd name="connsiteY0" fmla="*/ 740 h 10223"/>
                <a:gd name="connsiteX1" fmla="*/ 301 w 10602"/>
                <a:gd name="connsiteY1" fmla="*/ 7393 h 10223"/>
                <a:gd name="connsiteX2" fmla="*/ 1000 w 10602"/>
                <a:gd name="connsiteY2" fmla="*/ 7722 h 10223"/>
                <a:gd name="connsiteX3" fmla="*/ 5888 w 10602"/>
                <a:gd name="connsiteY3" fmla="*/ 9858 h 10223"/>
                <a:gd name="connsiteX4" fmla="*/ 1466 w 10602"/>
                <a:gd name="connsiteY4" fmla="*/ 7474 h 10223"/>
                <a:gd name="connsiteX5" fmla="*/ 10000 w 10602"/>
                <a:gd name="connsiteY5" fmla="*/ 740 h 10223"/>
                <a:gd name="connsiteX0" fmla="*/ 6852 w 7703"/>
                <a:gd name="connsiteY0" fmla="*/ 687 h 11041"/>
                <a:gd name="connsiteX1" fmla="*/ 301 w 7703"/>
                <a:gd name="connsiteY1" fmla="*/ 8211 h 11041"/>
                <a:gd name="connsiteX2" fmla="*/ 1000 w 7703"/>
                <a:gd name="connsiteY2" fmla="*/ 8540 h 11041"/>
                <a:gd name="connsiteX3" fmla="*/ 5888 w 7703"/>
                <a:gd name="connsiteY3" fmla="*/ 10676 h 11041"/>
                <a:gd name="connsiteX4" fmla="*/ 1466 w 7703"/>
                <a:gd name="connsiteY4" fmla="*/ 8292 h 11041"/>
                <a:gd name="connsiteX5" fmla="*/ 6852 w 7703"/>
                <a:gd name="connsiteY5" fmla="*/ 687 h 11041"/>
                <a:gd name="connsiteX0" fmla="*/ 8895 w 9440"/>
                <a:gd name="connsiteY0" fmla="*/ 189 h 9567"/>
                <a:gd name="connsiteX1" fmla="*/ 391 w 9440"/>
                <a:gd name="connsiteY1" fmla="*/ 7004 h 9567"/>
                <a:gd name="connsiteX2" fmla="*/ 1298 w 9440"/>
                <a:gd name="connsiteY2" fmla="*/ 7302 h 9567"/>
                <a:gd name="connsiteX3" fmla="*/ 7644 w 9440"/>
                <a:gd name="connsiteY3" fmla="*/ 9236 h 9567"/>
                <a:gd name="connsiteX4" fmla="*/ 1903 w 9440"/>
                <a:gd name="connsiteY4" fmla="*/ 7077 h 9567"/>
                <a:gd name="connsiteX5" fmla="*/ 8895 w 9440"/>
                <a:gd name="connsiteY5" fmla="*/ 189 h 9567"/>
                <a:gd name="connsiteX0" fmla="*/ 11246 w 11712"/>
                <a:gd name="connsiteY0" fmla="*/ 214 h 9356"/>
                <a:gd name="connsiteX1" fmla="*/ 414 w 11712"/>
                <a:gd name="connsiteY1" fmla="*/ 6677 h 9356"/>
                <a:gd name="connsiteX2" fmla="*/ 1375 w 11712"/>
                <a:gd name="connsiteY2" fmla="*/ 6988 h 9356"/>
                <a:gd name="connsiteX3" fmla="*/ 8097 w 11712"/>
                <a:gd name="connsiteY3" fmla="*/ 9010 h 9356"/>
                <a:gd name="connsiteX4" fmla="*/ 2016 w 11712"/>
                <a:gd name="connsiteY4" fmla="*/ 6753 h 9356"/>
                <a:gd name="connsiteX5" fmla="*/ 11246 w 11712"/>
                <a:gd name="connsiteY5" fmla="*/ 214 h 9356"/>
                <a:gd name="connsiteX0" fmla="*/ 9602 w 10000"/>
                <a:gd name="connsiteY0" fmla="*/ 514 h 10285"/>
                <a:gd name="connsiteX1" fmla="*/ 353 w 10000"/>
                <a:gd name="connsiteY1" fmla="*/ 7422 h 10285"/>
                <a:gd name="connsiteX2" fmla="*/ 1174 w 10000"/>
                <a:gd name="connsiteY2" fmla="*/ 7754 h 10285"/>
                <a:gd name="connsiteX3" fmla="*/ 6913 w 10000"/>
                <a:gd name="connsiteY3" fmla="*/ 9915 h 10285"/>
                <a:gd name="connsiteX4" fmla="*/ 1721 w 10000"/>
                <a:gd name="connsiteY4" fmla="*/ 7503 h 10285"/>
                <a:gd name="connsiteX5" fmla="*/ 9602 w 10000"/>
                <a:gd name="connsiteY5" fmla="*/ 514 h 102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000" h="10285">
                  <a:moveTo>
                    <a:pt x="9602" y="514"/>
                  </a:moveTo>
                  <a:cubicBezTo>
                    <a:pt x="7561" y="-2176"/>
                    <a:pt x="1721" y="6507"/>
                    <a:pt x="353" y="7422"/>
                  </a:cubicBezTo>
                  <a:cubicBezTo>
                    <a:pt x="-375" y="8005"/>
                    <a:pt x="81" y="8005"/>
                    <a:pt x="1174" y="7754"/>
                  </a:cubicBezTo>
                  <a:cubicBezTo>
                    <a:pt x="2139" y="9262"/>
                    <a:pt x="5821" y="11078"/>
                    <a:pt x="6913" y="9915"/>
                  </a:cubicBezTo>
                  <a:cubicBezTo>
                    <a:pt x="7277" y="9583"/>
                    <a:pt x="6093" y="8337"/>
                    <a:pt x="1721" y="7503"/>
                  </a:cubicBezTo>
                  <a:cubicBezTo>
                    <a:pt x="5365" y="6424"/>
                    <a:pt x="11643" y="3204"/>
                    <a:pt x="9602" y="51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26"/>
            <p:cNvSpPr>
              <a:spLocks/>
            </p:cNvSpPr>
            <p:nvPr/>
          </p:nvSpPr>
          <p:spPr bwMode="auto">
            <a:xfrm rot="18200584">
              <a:off x="11077105" y="3154034"/>
              <a:ext cx="172736" cy="172736"/>
            </a:xfrm>
            <a:custGeom>
              <a:avLst/>
              <a:gdLst>
                <a:gd name="T0" fmla="*/ 57 w 62"/>
                <a:gd name="T1" fmla="*/ 32 h 62"/>
                <a:gd name="T2" fmla="*/ 62 w 62"/>
                <a:gd name="T3" fmla="*/ 26 h 62"/>
                <a:gd name="T4" fmla="*/ 52 w 62"/>
                <a:gd name="T5" fmla="*/ 22 h 62"/>
                <a:gd name="T6" fmla="*/ 56 w 62"/>
                <a:gd name="T7" fmla="*/ 12 h 62"/>
                <a:gd name="T8" fmla="*/ 46 w 62"/>
                <a:gd name="T9" fmla="*/ 13 h 62"/>
                <a:gd name="T10" fmla="*/ 45 w 62"/>
                <a:gd name="T11" fmla="*/ 3 h 62"/>
                <a:gd name="T12" fmla="*/ 37 w 62"/>
                <a:gd name="T13" fmla="*/ 7 h 62"/>
                <a:gd name="T14" fmla="*/ 33 w 62"/>
                <a:gd name="T15" fmla="*/ 0 h 62"/>
                <a:gd name="T16" fmla="*/ 27 w 62"/>
                <a:gd name="T17" fmla="*/ 7 h 62"/>
                <a:gd name="T18" fmla="*/ 20 w 62"/>
                <a:gd name="T19" fmla="*/ 2 h 62"/>
                <a:gd name="T20" fmla="*/ 18 w 62"/>
                <a:gd name="T21" fmla="*/ 11 h 62"/>
                <a:gd name="T22" fmla="*/ 9 w 62"/>
                <a:gd name="T23" fmla="*/ 9 h 62"/>
                <a:gd name="T24" fmla="*/ 13 w 62"/>
                <a:gd name="T25" fmla="*/ 21 h 62"/>
                <a:gd name="T26" fmla="*/ 1 w 62"/>
                <a:gd name="T27" fmla="*/ 25 h 62"/>
                <a:gd name="T28" fmla="*/ 5 w 62"/>
                <a:gd name="T29" fmla="*/ 30 h 62"/>
                <a:gd name="T30" fmla="*/ 0 w 62"/>
                <a:gd name="T31" fmla="*/ 36 h 62"/>
                <a:gd name="T32" fmla="*/ 10 w 62"/>
                <a:gd name="T33" fmla="*/ 40 h 62"/>
                <a:gd name="T34" fmla="*/ 6 w 62"/>
                <a:gd name="T35" fmla="*/ 50 h 62"/>
                <a:gd name="T36" fmla="*/ 16 w 62"/>
                <a:gd name="T37" fmla="*/ 49 h 62"/>
                <a:gd name="T38" fmla="*/ 17 w 62"/>
                <a:gd name="T39" fmla="*/ 59 h 62"/>
                <a:gd name="T40" fmla="*/ 25 w 62"/>
                <a:gd name="T41" fmla="*/ 55 h 62"/>
                <a:gd name="T42" fmla="*/ 29 w 62"/>
                <a:gd name="T43" fmla="*/ 62 h 62"/>
                <a:gd name="T44" fmla="*/ 35 w 62"/>
                <a:gd name="T45" fmla="*/ 55 h 62"/>
                <a:gd name="T46" fmla="*/ 42 w 62"/>
                <a:gd name="T47" fmla="*/ 60 h 62"/>
                <a:gd name="T48" fmla="*/ 44 w 62"/>
                <a:gd name="T49" fmla="*/ 51 h 62"/>
                <a:gd name="T50" fmla="*/ 53 w 62"/>
                <a:gd name="T51" fmla="*/ 53 h 62"/>
                <a:gd name="T52" fmla="*/ 50 w 62"/>
                <a:gd name="T53" fmla="*/ 41 h 62"/>
                <a:gd name="T54" fmla="*/ 61 w 62"/>
                <a:gd name="T55" fmla="*/ 37 h 62"/>
                <a:gd name="T56" fmla="*/ 57 w 62"/>
                <a:gd name="T57" fmla="*/ 32 h 6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62" h="62">
                  <a:moveTo>
                    <a:pt x="57" y="32"/>
                  </a:moveTo>
                  <a:cubicBezTo>
                    <a:pt x="60" y="30"/>
                    <a:pt x="62" y="28"/>
                    <a:pt x="62" y="26"/>
                  </a:cubicBezTo>
                  <a:cubicBezTo>
                    <a:pt x="61" y="24"/>
                    <a:pt x="58" y="23"/>
                    <a:pt x="52" y="22"/>
                  </a:cubicBezTo>
                  <a:cubicBezTo>
                    <a:pt x="55" y="18"/>
                    <a:pt x="57" y="14"/>
                    <a:pt x="56" y="12"/>
                  </a:cubicBezTo>
                  <a:cubicBezTo>
                    <a:pt x="54" y="11"/>
                    <a:pt x="51" y="11"/>
                    <a:pt x="46" y="13"/>
                  </a:cubicBezTo>
                  <a:cubicBezTo>
                    <a:pt x="47" y="8"/>
                    <a:pt x="47" y="4"/>
                    <a:pt x="45" y="3"/>
                  </a:cubicBezTo>
                  <a:cubicBezTo>
                    <a:pt x="43" y="2"/>
                    <a:pt x="40" y="4"/>
                    <a:pt x="37" y="7"/>
                  </a:cubicBezTo>
                  <a:cubicBezTo>
                    <a:pt x="36" y="3"/>
                    <a:pt x="35" y="0"/>
                    <a:pt x="33" y="0"/>
                  </a:cubicBezTo>
                  <a:cubicBezTo>
                    <a:pt x="31" y="0"/>
                    <a:pt x="29" y="3"/>
                    <a:pt x="27" y="7"/>
                  </a:cubicBezTo>
                  <a:cubicBezTo>
                    <a:pt x="24" y="4"/>
                    <a:pt x="22" y="1"/>
                    <a:pt x="20" y="2"/>
                  </a:cubicBezTo>
                  <a:cubicBezTo>
                    <a:pt x="18" y="3"/>
                    <a:pt x="17" y="6"/>
                    <a:pt x="18" y="11"/>
                  </a:cubicBezTo>
                  <a:cubicBezTo>
                    <a:pt x="14" y="9"/>
                    <a:pt x="10" y="8"/>
                    <a:pt x="9" y="9"/>
                  </a:cubicBezTo>
                  <a:cubicBezTo>
                    <a:pt x="7" y="11"/>
                    <a:pt x="9" y="16"/>
                    <a:pt x="13" y="21"/>
                  </a:cubicBezTo>
                  <a:cubicBezTo>
                    <a:pt x="6" y="21"/>
                    <a:pt x="1" y="23"/>
                    <a:pt x="1" y="25"/>
                  </a:cubicBezTo>
                  <a:cubicBezTo>
                    <a:pt x="0" y="27"/>
                    <a:pt x="2" y="29"/>
                    <a:pt x="5" y="30"/>
                  </a:cubicBezTo>
                  <a:cubicBezTo>
                    <a:pt x="2" y="32"/>
                    <a:pt x="0" y="34"/>
                    <a:pt x="0" y="36"/>
                  </a:cubicBezTo>
                  <a:cubicBezTo>
                    <a:pt x="1" y="38"/>
                    <a:pt x="4" y="39"/>
                    <a:pt x="10" y="40"/>
                  </a:cubicBezTo>
                  <a:cubicBezTo>
                    <a:pt x="7" y="44"/>
                    <a:pt x="5" y="48"/>
                    <a:pt x="6" y="50"/>
                  </a:cubicBezTo>
                  <a:cubicBezTo>
                    <a:pt x="8" y="51"/>
                    <a:pt x="11" y="51"/>
                    <a:pt x="16" y="49"/>
                  </a:cubicBezTo>
                  <a:cubicBezTo>
                    <a:pt x="15" y="54"/>
                    <a:pt x="16" y="58"/>
                    <a:pt x="17" y="59"/>
                  </a:cubicBezTo>
                  <a:cubicBezTo>
                    <a:pt x="19" y="60"/>
                    <a:pt x="22" y="58"/>
                    <a:pt x="25" y="55"/>
                  </a:cubicBezTo>
                  <a:cubicBezTo>
                    <a:pt x="26" y="59"/>
                    <a:pt x="27" y="62"/>
                    <a:pt x="29" y="62"/>
                  </a:cubicBezTo>
                  <a:cubicBezTo>
                    <a:pt x="31" y="62"/>
                    <a:pt x="33" y="59"/>
                    <a:pt x="35" y="55"/>
                  </a:cubicBezTo>
                  <a:cubicBezTo>
                    <a:pt x="38" y="58"/>
                    <a:pt x="40" y="61"/>
                    <a:pt x="42" y="60"/>
                  </a:cubicBezTo>
                  <a:cubicBezTo>
                    <a:pt x="44" y="59"/>
                    <a:pt x="45" y="56"/>
                    <a:pt x="44" y="51"/>
                  </a:cubicBezTo>
                  <a:cubicBezTo>
                    <a:pt x="49" y="53"/>
                    <a:pt x="52" y="54"/>
                    <a:pt x="53" y="53"/>
                  </a:cubicBezTo>
                  <a:cubicBezTo>
                    <a:pt x="55" y="51"/>
                    <a:pt x="53" y="46"/>
                    <a:pt x="50" y="41"/>
                  </a:cubicBezTo>
                  <a:cubicBezTo>
                    <a:pt x="56" y="41"/>
                    <a:pt x="61" y="39"/>
                    <a:pt x="61" y="37"/>
                  </a:cubicBezTo>
                  <a:cubicBezTo>
                    <a:pt x="62" y="35"/>
                    <a:pt x="60" y="33"/>
                    <a:pt x="57" y="3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31"/>
            <p:cNvSpPr>
              <a:spLocks/>
            </p:cNvSpPr>
            <p:nvPr/>
          </p:nvSpPr>
          <p:spPr bwMode="auto">
            <a:xfrm rot="18200584">
              <a:off x="11129266" y="4557578"/>
              <a:ext cx="129897" cy="131280"/>
            </a:xfrm>
            <a:custGeom>
              <a:avLst/>
              <a:gdLst>
                <a:gd name="T0" fmla="*/ 11 w 47"/>
                <a:gd name="T1" fmla="*/ 11 h 47"/>
                <a:gd name="T2" fmla="*/ 7 w 47"/>
                <a:gd name="T3" fmla="*/ 40 h 47"/>
                <a:gd name="T4" fmla="*/ 36 w 47"/>
                <a:gd name="T5" fmla="*/ 37 h 47"/>
                <a:gd name="T6" fmla="*/ 40 w 47"/>
                <a:gd name="T7" fmla="*/ 8 h 47"/>
                <a:gd name="T8" fmla="*/ 11 w 47"/>
                <a:gd name="T9" fmla="*/ 11 h 4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" h="47">
                  <a:moveTo>
                    <a:pt x="11" y="11"/>
                  </a:moveTo>
                  <a:cubicBezTo>
                    <a:pt x="2" y="19"/>
                    <a:pt x="0" y="32"/>
                    <a:pt x="7" y="40"/>
                  </a:cubicBezTo>
                  <a:cubicBezTo>
                    <a:pt x="14" y="47"/>
                    <a:pt x="27" y="46"/>
                    <a:pt x="36" y="37"/>
                  </a:cubicBezTo>
                  <a:cubicBezTo>
                    <a:pt x="45" y="28"/>
                    <a:pt x="47" y="15"/>
                    <a:pt x="40" y="8"/>
                  </a:cubicBezTo>
                  <a:cubicBezTo>
                    <a:pt x="33" y="0"/>
                    <a:pt x="20" y="2"/>
                    <a:pt x="11" y="1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9" name="Freeform 34"/>
            <p:cNvSpPr>
              <a:spLocks/>
            </p:cNvSpPr>
            <p:nvPr/>
          </p:nvSpPr>
          <p:spPr bwMode="auto">
            <a:xfrm rot="18200584">
              <a:off x="11516723" y="3589667"/>
              <a:ext cx="84296" cy="77386"/>
            </a:xfrm>
            <a:custGeom>
              <a:avLst/>
              <a:gdLst>
                <a:gd name="T0" fmla="*/ 7 w 30"/>
                <a:gd name="T1" fmla="*/ 5 h 28"/>
                <a:gd name="T2" fmla="*/ 5 w 30"/>
                <a:gd name="T3" fmla="*/ 23 h 28"/>
                <a:gd name="T4" fmla="*/ 23 w 30"/>
                <a:gd name="T5" fmla="*/ 23 h 28"/>
                <a:gd name="T6" fmla="*/ 26 w 30"/>
                <a:gd name="T7" fmla="*/ 5 h 28"/>
                <a:gd name="T8" fmla="*/ 7 w 30"/>
                <a:gd name="T9" fmla="*/ 5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28">
                  <a:moveTo>
                    <a:pt x="7" y="5"/>
                  </a:moveTo>
                  <a:cubicBezTo>
                    <a:pt x="1" y="10"/>
                    <a:pt x="0" y="18"/>
                    <a:pt x="5" y="23"/>
                  </a:cubicBezTo>
                  <a:cubicBezTo>
                    <a:pt x="9" y="28"/>
                    <a:pt x="17" y="28"/>
                    <a:pt x="23" y="23"/>
                  </a:cubicBezTo>
                  <a:cubicBezTo>
                    <a:pt x="29" y="18"/>
                    <a:pt x="30" y="10"/>
                    <a:pt x="26" y="5"/>
                  </a:cubicBezTo>
                  <a:cubicBezTo>
                    <a:pt x="21" y="0"/>
                    <a:pt x="13" y="0"/>
                    <a:pt x="7" y="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0" name="Freeform 49"/>
            <p:cNvSpPr>
              <a:spLocks/>
            </p:cNvSpPr>
            <p:nvPr/>
          </p:nvSpPr>
          <p:spPr bwMode="auto">
            <a:xfrm rot="18200584">
              <a:off x="11446291" y="6327413"/>
              <a:ext cx="140953" cy="139571"/>
            </a:xfrm>
            <a:custGeom>
              <a:avLst/>
              <a:gdLst>
                <a:gd name="T0" fmla="*/ 50 w 51"/>
                <a:gd name="T1" fmla="*/ 21 h 50"/>
                <a:gd name="T2" fmla="*/ 46 w 51"/>
                <a:gd name="T3" fmla="*/ 18 h 50"/>
                <a:gd name="T4" fmla="*/ 48 w 51"/>
                <a:gd name="T5" fmla="*/ 13 h 50"/>
                <a:gd name="T6" fmla="*/ 39 w 51"/>
                <a:gd name="T7" fmla="*/ 12 h 50"/>
                <a:gd name="T8" fmla="*/ 40 w 51"/>
                <a:gd name="T9" fmla="*/ 4 h 50"/>
                <a:gd name="T10" fmla="*/ 32 w 51"/>
                <a:gd name="T11" fmla="*/ 7 h 50"/>
                <a:gd name="T12" fmla="*/ 29 w 51"/>
                <a:gd name="T13" fmla="*/ 0 h 50"/>
                <a:gd name="T14" fmla="*/ 24 w 51"/>
                <a:gd name="T15" fmla="*/ 4 h 50"/>
                <a:gd name="T16" fmla="*/ 19 w 51"/>
                <a:gd name="T17" fmla="*/ 0 h 50"/>
                <a:gd name="T18" fmla="*/ 17 w 51"/>
                <a:gd name="T19" fmla="*/ 7 h 50"/>
                <a:gd name="T20" fmla="*/ 9 w 51"/>
                <a:gd name="T21" fmla="*/ 5 h 50"/>
                <a:gd name="T22" fmla="*/ 10 w 51"/>
                <a:gd name="T23" fmla="*/ 12 h 50"/>
                <a:gd name="T24" fmla="*/ 3 w 51"/>
                <a:gd name="T25" fmla="*/ 14 h 50"/>
                <a:gd name="T26" fmla="*/ 9 w 51"/>
                <a:gd name="T27" fmla="*/ 22 h 50"/>
                <a:gd name="T28" fmla="*/ 1 w 51"/>
                <a:gd name="T29" fmla="*/ 28 h 50"/>
                <a:gd name="T30" fmla="*/ 5 w 51"/>
                <a:gd name="T31" fmla="*/ 31 h 50"/>
                <a:gd name="T32" fmla="*/ 3 w 51"/>
                <a:gd name="T33" fmla="*/ 36 h 50"/>
                <a:gd name="T34" fmla="*/ 12 w 51"/>
                <a:gd name="T35" fmla="*/ 37 h 50"/>
                <a:gd name="T36" fmla="*/ 11 w 51"/>
                <a:gd name="T37" fmla="*/ 45 h 50"/>
                <a:gd name="T38" fmla="*/ 19 w 51"/>
                <a:gd name="T39" fmla="*/ 42 h 50"/>
                <a:gd name="T40" fmla="*/ 22 w 51"/>
                <a:gd name="T41" fmla="*/ 49 h 50"/>
                <a:gd name="T42" fmla="*/ 27 w 51"/>
                <a:gd name="T43" fmla="*/ 45 h 50"/>
                <a:gd name="T44" fmla="*/ 32 w 51"/>
                <a:gd name="T45" fmla="*/ 49 h 50"/>
                <a:gd name="T46" fmla="*/ 35 w 51"/>
                <a:gd name="T47" fmla="*/ 42 h 50"/>
                <a:gd name="T48" fmla="*/ 42 w 51"/>
                <a:gd name="T49" fmla="*/ 44 h 50"/>
                <a:gd name="T50" fmla="*/ 41 w 51"/>
                <a:gd name="T51" fmla="*/ 37 h 50"/>
                <a:gd name="T52" fmla="*/ 48 w 51"/>
                <a:gd name="T53" fmla="*/ 36 h 50"/>
                <a:gd name="T54" fmla="*/ 42 w 51"/>
                <a:gd name="T55" fmla="*/ 27 h 50"/>
                <a:gd name="T56" fmla="*/ 50 w 51"/>
                <a:gd name="T57" fmla="*/ 21 h 5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0">
                  <a:moveTo>
                    <a:pt x="50" y="21"/>
                  </a:moveTo>
                  <a:cubicBezTo>
                    <a:pt x="50" y="20"/>
                    <a:pt x="49" y="19"/>
                    <a:pt x="46" y="18"/>
                  </a:cubicBezTo>
                  <a:cubicBezTo>
                    <a:pt x="48" y="16"/>
                    <a:pt x="48" y="14"/>
                    <a:pt x="48" y="13"/>
                  </a:cubicBezTo>
                  <a:cubicBezTo>
                    <a:pt x="47" y="12"/>
                    <a:pt x="44" y="11"/>
                    <a:pt x="39" y="12"/>
                  </a:cubicBezTo>
                  <a:cubicBezTo>
                    <a:pt x="41" y="8"/>
                    <a:pt x="41" y="5"/>
                    <a:pt x="40" y="4"/>
                  </a:cubicBezTo>
                  <a:cubicBezTo>
                    <a:pt x="38" y="3"/>
                    <a:pt x="36" y="4"/>
                    <a:pt x="32" y="7"/>
                  </a:cubicBezTo>
                  <a:cubicBezTo>
                    <a:pt x="32" y="3"/>
                    <a:pt x="31" y="0"/>
                    <a:pt x="29" y="0"/>
                  </a:cubicBezTo>
                  <a:cubicBezTo>
                    <a:pt x="27" y="0"/>
                    <a:pt x="26" y="1"/>
                    <a:pt x="24" y="4"/>
                  </a:cubicBezTo>
                  <a:cubicBezTo>
                    <a:pt x="22" y="2"/>
                    <a:pt x="20" y="0"/>
                    <a:pt x="19" y="0"/>
                  </a:cubicBezTo>
                  <a:cubicBezTo>
                    <a:pt x="18" y="1"/>
                    <a:pt x="17" y="3"/>
                    <a:pt x="17" y="7"/>
                  </a:cubicBezTo>
                  <a:cubicBezTo>
                    <a:pt x="13" y="5"/>
                    <a:pt x="11" y="4"/>
                    <a:pt x="9" y="5"/>
                  </a:cubicBezTo>
                  <a:cubicBezTo>
                    <a:pt x="8" y="6"/>
                    <a:pt x="9" y="9"/>
                    <a:pt x="10" y="12"/>
                  </a:cubicBezTo>
                  <a:cubicBezTo>
                    <a:pt x="6" y="12"/>
                    <a:pt x="4" y="12"/>
                    <a:pt x="3" y="14"/>
                  </a:cubicBezTo>
                  <a:cubicBezTo>
                    <a:pt x="2" y="15"/>
                    <a:pt x="4" y="18"/>
                    <a:pt x="9" y="22"/>
                  </a:cubicBezTo>
                  <a:cubicBezTo>
                    <a:pt x="4" y="24"/>
                    <a:pt x="0" y="26"/>
                    <a:pt x="1" y="28"/>
                  </a:cubicBezTo>
                  <a:cubicBezTo>
                    <a:pt x="1" y="29"/>
                    <a:pt x="3" y="30"/>
                    <a:pt x="5" y="31"/>
                  </a:cubicBezTo>
                  <a:cubicBezTo>
                    <a:pt x="3" y="33"/>
                    <a:pt x="3" y="35"/>
                    <a:pt x="3" y="36"/>
                  </a:cubicBezTo>
                  <a:cubicBezTo>
                    <a:pt x="4" y="38"/>
                    <a:pt x="7" y="38"/>
                    <a:pt x="12" y="37"/>
                  </a:cubicBezTo>
                  <a:cubicBezTo>
                    <a:pt x="10" y="41"/>
                    <a:pt x="10" y="44"/>
                    <a:pt x="11" y="45"/>
                  </a:cubicBezTo>
                  <a:cubicBezTo>
                    <a:pt x="13" y="46"/>
                    <a:pt x="16" y="45"/>
                    <a:pt x="19" y="42"/>
                  </a:cubicBezTo>
                  <a:cubicBezTo>
                    <a:pt x="19" y="47"/>
                    <a:pt x="21" y="49"/>
                    <a:pt x="22" y="49"/>
                  </a:cubicBezTo>
                  <a:cubicBezTo>
                    <a:pt x="24" y="50"/>
                    <a:pt x="25" y="48"/>
                    <a:pt x="27" y="45"/>
                  </a:cubicBezTo>
                  <a:cubicBezTo>
                    <a:pt x="29" y="48"/>
                    <a:pt x="31" y="49"/>
                    <a:pt x="32" y="49"/>
                  </a:cubicBezTo>
                  <a:cubicBezTo>
                    <a:pt x="34" y="48"/>
                    <a:pt x="34" y="46"/>
                    <a:pt x="35" y="42"/>
                  </a:cubicBezTo>
                  <a:cubicBezTo>
                    <a:pt x="38" y="44"/>
                    <a:pt x="40" y="45"/>
                    <a:pt x="42" y="44"/>
                  </a:cubicBezTo>
                  <a:cubicBezTo>
                    <a:pt x="43" y="43"/>
                    <a:pt x="43" y="40"/>
                    <a:pt x="41" y="37"/>
                  </a:cubicBezTo>
                  <a:cubicBezTo>
                    <a:pt x="45" y="37"/>
                    <a:pt x="47" y="37"/>
                    <a:pt x="48" y="36"/>
                  </a:cubicBezTo>
                  <a:cubicBezTo>
                    <a:pt x="49" y="34"/>
                    <a:pt x="47" y="31"/>
                    <a:pt x="42" y="27"/>
                  </a:cubicBezTo>
                  <a:cubicBezTo>
                    <a:pt x="48" y="25"/>
                    <a:pt x="51" y="23"/>
                    <a:pt x="50" y="21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1" name="Freeform 50"/>
            <p:cNvSpPr>
              <a:spLocks/>
            </p:cNvSpPr>
            <p:nvPr/>
          </p:nvSpPr>
          <p:spPr bwMode="auto">
            <a:xfrm rot="18200584">
              <a:off x="10778184" y="6620087"/>
              <a:ext cx="11055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2" name="Line 76"/>
            <p:cNvSpPr>
              <a:spLocks noChangeShapeType="1"/>
            </p:cNvSpPr>
            <p:nvPr/>
          </p:nvSpPr>
          <p:spPr bwMode="auto">
            <a:xfrm rot="18200584" flipH="1">
              <a:off x="10778184" y="6620087"/>
              <a:ext cx="1105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3" name="Freeform 78"/>
            <p:cNvSpPr>
              <a:spLocks/>
            </p:cNvSpPr>
            <p:nvPr/>
          </p:nvSpPr>
          <p:spPr bwMode="auto">
            <a:xfrm rot="18200584">
              <a:off x="11631202" y="5236123"/>
              <a:ext cx="410585" cy="413304"/>
            </a:xfrm>
            <a:custGeom>
              <a:avLst/>
              <a:gdLst>
                <a:gd name="T0" fmla="*/ 216 w 226"/>
                <a:gd name="T1" fmla="*/ 84 h 226"/>
                <a:gd name="T2" fmla="*/ 195 w 226"/>
                <a:gd name="T3" fmla="*/ 65 h 226"/>
                <a:gd name="T4" fmla="*/ 194 w 226"/>
                <a:gd name="T5" fmla="*/ 64 h 226"/>
                <a:gd name="T6" fmla="*/ 194 w 226"/>
                <a:gd name="T7" fmla="*/ 63 h 226"/>
                <a:gd name="T8" fmla="*/ 188 w 226"/>
                <a:gd name="T9" fmla="*/ 35 h 226"/>
                <a:gd name="T10" fmla="*/ 139 w 226"/>
                <a:gd name="T11" fmla="*/ 10 h 226"/>
                <a:gd name="T12" fmla="*/ 83 w 226"/>
                <a:gd name="T13" fmla="*/ 9 h 226"/>
                <a:gd name="T14" fmla="*/ 65 w 226"/>
                <a:gd name="T15" fmla="*/ 30 h 226"/>
                <a:gd name="T16" fmla="*/ 64 w 226"/>
                <a:gd name="T17" fmla="*/ 31 h 226"/>
                <a:gd name="T18" fmla="*/ 63 w 226"/>
                <a:gd name="T19" fmla="*/ 31 h 226"/>
                <a:gd name="T20" fmla="*/ 35 w 226"/>
                <a:gd name="T21" fmla="*/ 38 h 226"/>
                <a:gd name="T22" fmla="*/ 10 w 226"/>
                <a:gd name="T23" fmla="*/ 87 h 226"/>
                <a:gd name="T24" fmla="*/ 9 w 226"/>
                <a:gd name="T25" fmla="*/ 142 h 226"/>
                <a:gd name="T26" fmla="*/ 30 w 226"/>
                <a:gd name="T27" fmla="*/ 161 h 226"/>
                <a:gd name="T28" fmla="*/ 31 w 226"/>
                <a:gd name="T29" fmla="*/ 161 h 226"/>
                <a:gd name="T30" fmla="*/ 31 w 226"/>
                <a:gd name="T31" fmla="*/ 162 h 226"/>
                <a:gd name="T32" fmla="*/ 37 w 226"/>
                <a:gd name="T33" fmla="*/ 190 h 226"/>
                <a:gd name="T34" fmla="*/ 87 w 226"/>
                <a:gd name="T35" fmla="*/ 215 h 226"/>
                <a:gd name="T36" fmla="*/ 142 w 226"/>
                <a:gd name="T37" fmla="*/ 216 h 226"/>
                <a:gd name="T38" fmla="*/ 161 w 226"/>
                <a:gd name="T39" fmla="*/ 195 h 226"/>
                <a:gd name="T40" fmla="*/ 161 w 226"/>
                <a:gd name="T41" fmla="*/ 195 h 226"/>
                <a:gd name="T42" fmla="*/ 162 w 226"/>
                <a:gd name="T43" fmla="*/ 194 h 226"/>
                <a:gd name="T44" fmla="*/ 190 w 226"/>
                <a:gd name="T45" fmla="*/ 188 h 226"/>
                <a:gd name="T46" fmla="*/ 215 w 226"/>
                <a:gd name="T47" fmla="*/ 139 h 226"/>
                <a:gd name="T48" fmla="*/ 216 w 226"/>
                <a:gd name="T49" fmla="*/ 84 h 2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</a:cxnLst>
              <a:rect l="0" t="0" r="r" b="b"/>
              <a:pathLst>
                <a:path w="226" h="226">
                  <a:moveTo>
                    <a:pt x="216" y="84"/>
                  </a:moveTo>
                  <a:cubicBezTo>
                    <a:pt x="211" y="75"/>
                    <a:pt x="204" y="69"/>
                    <a:pt x="195" y="65"/>
                  </a:cubicBezTo>
                  <a:cubicBezTo>
                    <a:pt x="194" y="64"/>
                    <a:pt x="194" y="64"/>
                    <a:pt x="194" y="64"/>
                  </a:cubicBezTo>
                  <a:cubicBezTo>
                    <a:pt x="194" y="63"/>
                    <a:pt x="194" y="63"/>
                    <a:pt x="194" y="63"/>
                  </a:cubicBezTo>
                  <a:cubicBezTo>
                    <a:pt x="195" y="53"/>
                    <a:pt x="193" y="44"/>
                    <a:pt x="188" y="35"/>
                  </a:cubicBezTo>
                  <a:cubicBezTo>
                    <a:pt x="178" y="20"/>
                    <a:pt x="160" y="11"/>
                    <a:pt x="139" y="10"/>
                  </a:cubicBezTo>
                  <a:cubicBezTo>
                    <a:pt x="119" y="1"/>
                    <a:pt x="99" y="0"/>
                    <a:pt x="83" y="9"/>
                  </a:cubicBezTo>
                  <a:cubicBezTo>
                    <a:pt x="75" y="14"/>
                    <a:pt x="69" y="21"/>
                    <a:pt x="65" y="30"/>
                  </a:cubicBezTo>
                  <a:cubicBezTo>
                    <a:pt x="64" y="31"/>
                    <a:pt x="64" y="31"/>
                    <a:pt x="64" y="31"/>
                  </a:cubicBezTo>
                  <a:cubicBezTo>
                    <a:pt x="63" y="31"/>
                    <a:pt x="63" y="31"/>
                    <a:pt x="63" y="31"/>
                  </a:cubicBezTo>
                  <a:cubicBezTo>
                    <a:pt x="53" y="31"/>
                    <a:pt x="44" y="33"/>
                    <a:pt x="35" y="38"/>
                  </a:cubicBezTo>
                  <a:cubicBezTo>
                    <a:pt x="20" y="47"/>
                    <a:pt x="11" y="65"/>
                    <a:pt x="10" y="87"/>
                  </a:cubicBezTo>
                  <a:cubicBezTo>
                    <a:pt x="1" y="106"/>
                    <a:pt x="0" y="126"/>
                    <a:pt x="9" y="142"/>
                  </a:cubicBezTo>
                  <a:cubicBezTo>
                    <a:pt x="14" y="150"/>
                    <a:pt x="21" y="156"/>
                    <a:pt x="30" y="161"/>
                  </a:cubicBezTo>
                  <a:cubicBezTo>
                    <a:pt x="31" y="161"/>
                    <a:pt x="31" y="161"/>
                    <a:pt x="31" y="161"/>
                  </a:cubicBezTo>
                  <a:cubicBezTo>
                    <a:pt x="31" y="162"/>
                    <a:pt x="31" y="162"/>
                    <a:pt x="31" y="162"/>
                  </a:cubicBezTo>
                  <a:cubicBezTo>
                    <a:pt x="31" y="172"/>
                    <a:pt x="33" y="182"/>
                    <a:pt x="37" y="190"/>
                  </a:cubicBezTo>
                  <a:cubicBezTo>
                    <a:pt x="47" y="206"/>
                    <a:pt x="65" y="214"/>
                    <a:pt x="87" y="215"/>
                  </a:cubicBezTo>
                  <a:cubicBezTo>
                    <a:pt x="106" y="225"/>
                    <a:pt x="126" y="226"/>
                    <a:pt x="142" y="216"/>
                  </a:cubicBezTo>
                  <a:cubicBezTo>
                    <a:pt x="150" y="212"/>
                    <a:pt x="156" y="204"/>
                    <a:pt x="161" y="195"/>
                  </a:cubicBezTo>
                  <a:cubicBezTo>
                    <a:pt x="161" y="195"/>
                    <a:pt x="161" y="195"/>
                    <a:pt x="161" y="195"/>
                  </a:cubicBezTo>
                  <a:cubicBezTo>
                    <a:pt x="162" y="194"/>
                    <a:pt x="162" y="194"/>
                    <a:pt x="162" y="194"/>
                  </a:cubicBezTo>
                  <a:cubicBezTo>
                    <a:pt x="172" y="195"/>
                    <a:pt x="182" y="193"/>
                    <a:pt x="190" y="188"/>
                  </a:cubicBezTo>
                  <a:cubicBezTo>
                    <a:pt x="205" y="179"/>
                    <a:pt x="214" y="161"/>
                    <a:pt x="215" y="139"/>
                  </a:cubicBezTo>
                  <a:cubicBezTo>
                    <a:pt x="224" y="119"/>
                    <a:pt x="226" y="99"/>
                    <a:pt x="216" y="84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4" name="Freeform 79"/>
            <p:cNvSpPr>
              <a:spLocks/>
            </p:cNvSpPr>
            <p:nvPr/>
          </p:nvSpPr>
          <p:spPr bwMode="auto">
            <a:xfrm rot="18200584">
              <a:off x="11729090" y="5334011"/>
              <a:ext cx="214810" cy="217530"/>
            </a:xfrm>
            <a:custGeom>
              <a:avLst/>
              <a:gdLst>
                <a:gd name="T0" fmla="*/ 102 w 118"/>
                <a:gd name="T1" fmla="*/ 62 h 119"/>
                <a:gd name="T2" fmla="*/ 117 w 118"/>
                <a:gd name="T3" fmla="*/ 48 h 119"/>
                <a:gd name="T4" fmla="*/ 105 w 118"/>
                <a:gd name="T5" fmla="*/ 42 h 119"/>
                <a:gd name="T6" fmla="*/ 110 w 118"/>
                <a:gd name="T7" fmla="*/ 29 h 119"/>
                <a:gd name="T8" fmla="*/ 86 w 118"/>
                <a:gd name="T9" fmla="*/ 30 h 119"/>
                <a:gd name="T10" fmla="*/ 84 w 118"/>
                <a:gd name="T11" fmla="*/ 6 h 119"/>
                <a:gd name="T12" fmla="*/ 70 w 118"/>
                <a:gd name="T13" fmla="*/ 14 h 119"/>
                <a:gd name="T14" fmla="*/ 60 w 118"/>
                <a:gd name="T15" fmla="*/ 1 h 119"/>
                <a:gd name="T16" fmla="*/ 50 w 118"/>
                <a:gd name="T17" fmla="*/ 15 h 119"/>
                <a:gd name="T18" fmla="*/ 35 w 118"/>
                <a:gd name="T19" fmla="*/ 5 h 119"/>
                <a:gd name="T20" fmla="*/ 31 w 118"/>
                <a:gd name="T21" fmla="*/ 20 h 119"/>
                <a:gd name="T22" fmla="*/ 16 w 118"/>
                <a:gd name="T23" fmla="*/ 19 h 119"/>
                <a:gd name="T24" fmla="*/ 20 w 118"/>
                <a:gd name="T25" fmla="*/ 37 h 119"/>
                <a:gd name="T26" fmla="*/ 2 w 118"/>
                <a:gd name="T27" fmla="*/ 42 h 119"/>
                <a:gd name="T28" fmla="*/ 15 w 118"/>
                <a:gd name="T29" fmla="*/ 58 h 119"/>
                <a:gd name="T30" fmla="*/ 1 w 118"/>
                <a:gd name="T31" fmla="*/ 71 h 119"/>
                <a:gd name="T32" fmla="*/ 12 w 118"/>
                <a:gd name="T33" fmla="*/ 78 h 119"/>
                <a:gd name="T34" fmla="*/ 8 w 118"/>
                <a:gd name="T35" fmla="*/ 90 h 119"/>
                <a:gd name="T36" fmla="*/ 31 w 118"/>
                <a:gd name="T37" fmla="*/ 89 h 119"/>
                <a:gd name="T38" fmla="*/ 33 w 118"/>
                <a:gd name="T39" fmla="*/ 113 h 119"/>
                <a:gd name="T40" fmla="*/ 48 w 118"/>
                <a:gd name="T41" fmla="*/ 105 h 119"/>
                <a:gd name="T42" fmla="*/ 57 w 118"/>
                <a:gd name="T43" fmla="*/ 119 h 119"/>
                <a:gd name="T44" fmla="*/ 67 w 118"/>
                <a:gd name="T45" fmla="*/ 105 h 119"/>
                <a:gd name="T46" fmla="*/ 82 w 118"/>
                <a:gd name="T47" fmla="*/ 114 h 119"/>
                <a:gd name="T48" fmla="*/ 86 w 118"/>
                <a:gd name="T49" fmla="*/ 99 h 119"/>
                <a:gd name="T50" fmla="*/ 101 w 118"/>
                <a:gd name="T51" fmla="*/ 101 h 119"/>
                <a:gd name="T52" fmla="*/ 97 w 118"/>
                <a:gd name="T53" fmla="*/ 83 h 119"/>
                <a:gd name="T54" fmla="*/ 115 w 118"/>
                <a:gd name="T55" fmla="*/ 77 h 119"/>
                <a:gd name="T56" fmla="*/ 102 w 118"/>
                <a:gd name="T57" fmla="*/ 62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18" h="119">
                  <a:moveTo>
                    <a:pt x="102" y="62"/>
                  </a:moveTo>
                  <a:cubicBezTo>
                    <a:pt x="112" y="57"/>
                    <a:pt x="118" y="52"/>
                    <a:pt x="117" y="48"/>
                  </a:cubicBezTo>
                  <a:cubicBezTo>
                    <a:pt x="116" y="45"/>
                    <a:pt x="112" y="43"/>
                    <a:pt x="105" y="42"/>
                  </a:cubicBezTo>
                  <a:cubicBezTo>
                    <a:pt x="109" y="36"/>
                    <a:pt x="111" y="32"/>
                    <a:pt x="110" y="29"/>
                  </a:cubicBezTo>
                  <a:cubicBezTo>
                    <a:pt x="107" y="25"/>
                    <a:pt x="98" y="26"/>
                    <a:pt x="86" y="30"/>
                  </a:cubicBezTo>
                  <a:cubicBezTo>
                    <a:pt x="89" y="17"/>
                    <a:pt x="88" y="8"/>
                    <a:pt x="84" y="6"/>
                  </a:cubicBezTo>
                  <a:cubicBezTo>
                    <a:pt x="81" y="5"/>
                    <a:pt x="76" y="8"/>
                    <a:pt x="70" y="14"/>
                  </a:cubicBezTo>
                  <a:cubicBezTo>
                    <a:pt x="67" y="6"/>
                    <a:pt x="64" y="1"/>
                    <a:pt x="60" y="1"/>
                  </a:cubicBezTo>
                  <a:cubicBezTo>
                    <a:pt x="56" y="0"/>
                    <a:pt x="53" y="6"/>
                    <a:pt x="50" y="15"/>
                  </a:cubicBezTo>
                  <a:cubicBezTo>
                    <a:pt x="44" y="7"/>
                    <a:pt x="39" y="4"/>
                    <a:pt x="35" y="5"/>
                  </a:cubicBezTo>
                  <a:cubicBezTo>
                    <a:pt x="32" y="7"/>
                    <a:pt x="31" y="12"/>
                    <a:pt x="31" y="20"/>
                  </a:cubicBezTo>
                  <a:cubicBezTo>
                    <a:pt x="24" y="17"/>
                    <a:pt x="18" y="16"/>
                    <a:pt x="16" y="19"/>
                  </a:cubicBezTo>
                  <a:cubicBezTo>
                    <a:pt x="13" y="21"/>
                    <a:pt x="15" y="28"/>
                    <a:pt x="20" y="37"/>
                  </a:cubicBezTo>
                  <a:cubicBezTo>
                    <a:pt x="10" y="37"/>
                    <a:pt x="3" y="38"/>
                    <a:pt x="2" y="42"/>
                  </a:cubicBezTo>
                  <a:cubicBezTo>
                    <a:pt x="1" y="46"/>
                    <a:pt x="6" y="52"/>
                    <a:pt x="15" y="58"/>
                  </a:cubicBezTo>
                  <a:cubicBezTo>
                    <a:pt x="5" y="62"/>
                    <a:pt x="0" y="67"/>
                    <a:pt x="1" y="71"/>
                  </a:cubicBezTo>
                  <a:cubicBezTo>
                    <a:pt x="1" y="75"/>
                    <a:pt x="5" y="77"/>
                    <a:pt x="12" y="78"/>
                  </a:cubicBezTo>
                  <a:cubicBezTo>
                    <a:pt x="8" y="83"/>
                    <a:pt x="6" y="87"/>
                    <a:pt x="8" y="90"/>
                  </a:cubicBezTo>
                  <a:cubicBezTo>
                    <a:pt x="10" y="94"/>
                    <a:pt x="19" y="93"/>
                    <a:pt x="31" y="89"/>
                  </a:cubicBezTo>
                  <a:cubicBezTo>
                    <a:pt x="29" y="102"/>
                    <a:pt x="29" y="111"/>
                    <a:pt x="33" y="113"/>
                  </a:cubicBezTo>
                  <a:cubicBezTo>
                    <a:pt x="36" y="115"/>
                    <a:pt x="42" y="112"/>
                    <a:pt x="48" y="105"/>
                  </a:cubicBezTo>
                  <a:cubicBezTo>
                    <a:pt x="50" y="114"/>
                    <a:pt x="53" y="119"/>
                    <a:pt x="57" y="119"/>
                  </a:cubicBezTo>
                  <a:cubicBezTo>
                    <a:pt x="61" y="119"/>
                    <a:pt x="64" y="114"/>
                    <a:pt x="67" y="105"/>
                  </a:cubicBezTo>
                  <a:cubicBezTo>
                    <a:pt x="73" y="112"/>
                    <a:pt x="79" y="116"/>
                    <a:pt x="82" y="114"/>
                  </a:cubicBezTo>
                  <a:cubicBezTo>
                    <a:pt x="85" y="113"/>
                    <a:pt x="86" y="107"/>
                    <a:pt x="86" y="99"/>
                  </a:cubicBezTo>
                  <a:cubicBezTo>
                    <a:pt x="93" y="103"/>
                    <a:pt x="99" y="103"/>
                    <a:pt x="101" y="101"/>
                  </a:cubicBezTo>
                  <a:cubicBezTo>
                    <a:pt x="104" y="98"/>
                    <a:pt x="102" y="91"/>
                    <a:pt x="97" y="83"/>
                  </a:cubicBezTo>
                  <a:cubicBezTo>
                    <a:pt x="107" y="83"/>
                    <a:pt x="114" y="81"/>
                    <a:pt x="115" y="77"/>
                  </a:cubicBezTo>
                  <a:cubicBezTo>
                    <a:pt x="116" y="73"/>
                    <a:pt x="111" y="68"/>
                    <a:pt x="102" y="62"/>
                  </a:cubicBezTo>
                  <a:close/>
                </a:path>
              </a:pathLst>
            </a:custGeom>
            <a:solidFill>
              <a:schemeClr val="accent1">
                <a:lumMod val="20000"/>
                <a:lumOff val="8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5" name="Freeform 82"/>
            <p:cNvSpPr>
              <a:spLocks/>
            </p:cNvSpPr>
            <p:nvPr/>
          </p:nvSpPr>
          <p:spPr bwMode="auto">
            <a:xfrm rot="18200584">
              <a:off x="11387846" y="6491559"/>
              <a:ext cx="82913" cy="91205"/>
            </a:xfrm>
            <a:custGeom>
              <a:avLst/>
              <a:gdLst>
                <a:gd name="T0" fmla="*/ 25 w 30"/>
                <a:gd name="T1" fmla="*/ 23 h 33"/>
                <a:gd name="T2" fmla="*/ 7 w 30"/>
                <a:gd name="T3" fmla="*/ 30 h 33"/>
                <a:gd name="T4" fmla="*/ 4 w 30"/>
                <a:gd name="T5" fmla="*/ 11 h 33"/>
                <a:gd name="T6" fmla="*/ 22 w 30"/>
                <a:gd name="T7" fmla="*/ 4 h 33"/>
                <a:gd name="T8" fmla="*/ 25 w 30"/>
                <a:gd name="T9" fmla="*/ 2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" h="33">
                  <a:moveTo>
                    <a:pt x="25" y="23"/>
                  </a:moveTo>
                  <a:cubicBezTo>
                    <a:pt x="21" y="30"/>
                    <a:pt x="13" y="33"/>
                    <a:pt x="7" y="30"/>
                  </a:cubicBezTo>
                  <a:cubicBezTo>
                    <a:pt x="1" y="27"/>
                    <a:pt x="0" y="18"/>
                    <a:pt x="4" y="11"/>
                  </a:cubicBezTo>
                  <a:cubicBezTo>
                    <a:pt x="8" y="3"/>
                    <a:pt x="16" y="0"/>
                    <a:pt x="22" y="4"/>
                  </a:cubicBezTo>
                  <a:cubicBezTo>
                    <a:pt x="28" y="7"/>
                    <a:pt x="30" y="15"/>
                    <a:pt x="25" y="2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6" name="Freeform 84"/>
            <p:cNvSpPr>
              <a:spLocks/>
            </p:cNvSpPr>
            <p:nvPr/>
          </p:nvSpPr>
          <p:spPr bwMode="auto">
            <a:xfrm rot="18654775">
              <a:off x="11285659" y="4098012"/>
              <a:ext cx="439370" cy="430587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gradFill>
              <a:gsLst>
                <a:gs pos="0">
                  <a:schemeClr val="accent2">
                    <a:lumMod val="60000"/>
                    <a:lumOff val="40000"/>
                  </a:schemeClr>
                </a:gs>
                <a:gs pos="56000">
                  <a:schemeClr val="accent2">
                    <a:lumMod val="75000"/>
                  </a:schemeClr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7" name="Freeform 80"/>
            <p:cNvSpPr>
              <a:spLocks/>
            </p:cNvSpPr>
            <p:nvPr/>
          </p:nvSpPr>
          <p:spPr bwMode="auto">
            <a:xfrm rot="18654775" flipV="1">
              <a:off x="11435559" y="4243519"/>
              <a:ext cx="139573" cy="139573"/>
            </a:xfrm>
            <a:custGeom>
              <a:avLst/>
              <a:gdLst>
                <a:gd name="T0" fmla="*/ 76 w 76"/>
                <a:gd name="T1" fmla="*/ 39 h 76"/>
                <a:gd name="T2" fmla="*/ 67 w 76"/>
                <a:gd name="T3" fmla="*/ 32 h 76"/>
                <a:gd name="T4" fmla="*/ 73 w 76"/>
                <a:gd name="T5" fmla="*/ 23 h 76"/>
                <a:gd name="T6" fmla="*/ 62 w 76"/>
                <a:gd name="T7" fmla="*/ 20 h 76"/>
                <a:gd name="T8" fmla="*/ 63 w 76"/>
                <a:gd name="T9" fmla="*/ 10 h 76"/>
                <a:gd name="T10" fmla="*/ 49 w 76"/>
                <a:gd name="T11" fmla="*/ 15 h 76"/>
                <a:gd name="T12" fmla="*/ 43 w 76"/>
                <a:gd name="T13" fmla="*/ 0 h 76"/>
                <a:gd name="T14" fmla="*/ 37 w 76"/>
                <a:gd name="T15" fmla="*/ 6 h 76"/>
                <a:gd name="T16" fmla="*/ 31 w 76"/>
                <a:gd name="T17" fmla="*/ 0 h 76"/>
                <a:gd name="T18" fmla="*/ 26 w 76"/>
                <a:gd name="T19" fmla="*/ 13 h 76"/>
                <a:gd name="T20" fmla="*/ 13 w 76"/>
                <a:gd name="T21" fmla="*/ 9 h 76"/>
                <a:gd name="T22" fmla="*/ 15 w 76"/>
                <a:gd name="T23" fmla="*/ 21 h 76"/>
                <a:gd name="T24" fmla="*/ 3 w 76"/>
                <a:gd name="T25" fmla="*/ 23 h 76"/>
                <a:gd name="T26" fmla="*/ 8 w 76"/>
                <a:gd name="T27" fmla="*/ 31 h 76"/>
                <a:gd name="T28" fmla="*/ 0 w 76"/>
                <a:gd name="T29" fmla="*/ 37 h 76"/>
                <a:gd name="T30" fmla="*/ 9 w 76"/>
                <a:gd name="T31" fmla="*/ 44 h 76"/>
                <a:gd name="T32" fmla="*/ 3 w 76"/>
                <a:gd name="T33" fmla="*/ 53 h 76"/>
                <a:gd name="T34" fmla="*/ 13 w 76"/>
                <a:gd name="T35" fmla="*/ 56 h 76"/>
                <a:gd name="T36" fmla="*/ 12 w 76"/>
                <a:gd name="T37" fmla="*/ 66 h 76"/>
                <a:gd name="T38" fmla="*/ 27 w 76"/>
                <a:gd name="T39" fmla="*/ 61 h 76"/>
                <a:gd name="T40" fmla="*/ 32 w 76"/>
                <a:gd name="T41" fmla="*/ 76 h 76"/>
                <a:gd name="T42" fmla="*/ 38 w 76"/>
                <a:gd name="T43" fmla="*/ 70 h 76"/>
                <a:gd name="T44" fmla="*/ 45 w 76"/>
                <a:gd name="T45" fmla="*/ 76 h 76"/>
                <a:gd name="T46" fmla="*/ 50 w 76"/>
                <a:gd name="T47" fmla="*/ 63 h 76"/>
                <a:gd name="T48" fmla="*/ 62 w 76"/>
                <a:gd name="T49" fmla="*/ 67 h 76"/>
                <a:gd name="T50" fmla="*/ 61 w 76"/>
                <a:gd name="T51" fmla="*/ 55 h 76"/>
                <a:gd name="T52" fmla="*/ 73 w 76"/>
                <a:gd name="T53" fmla="*/ 53 h 76"/>
                <a:gd name="T54" fmla="*/ 68 w 76"/>
                <a:gd name="T55" fmla="*/ 45 h 76"/>
                <a:gd name="T56" fmla="*/ 76 w 76"/>
                <a:gd name="T57" fmla="*/ 39 h 7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76" h="76">
                  <a:moveTo>
                    <a:pt x="76" y="39"/>
                  </a:moveTo>
                  <a:cubicBezTo>
                    <a:pt x="76" y="36"/>
                    <a:pt x="73" y="34"/>
                    <a:pt x="67" y="32"/>
                  </a:cubicBezTo>
                  <a:cubicBezTo>
                    <a:pt x="71" y="28"/>
                    <a:pt x="74" y="25"/>
                    <a:pt x="73" y="23"/>
                  </a:cubicBezTo>
                  <a:cubicBezTo>
                    <a:pt x="72" y="20"/>
                    <a:pt x="68" y="20"/>
                    <a:pt x="62" y="20"/>
                  </a:cubicBezTo>
                  <a:cubicBezTo>
                    <a:pt x="65" y="15"/>
                    <a:pt x="65" y="11"/>
                    <a:pt x="63" y="10"/>
                  </a:cubicBezTo>
                  <a:cubicBezTo>
                    <a:pt x="61" y="8"/>
                    <a:pt x="56" y="10"/>
                    <a:pt x="49" y="15"/>
                  </a:cubicBezTo>
                  <a:cubicBezTo>
                    <a:pt x="48" y="6"/>
                    <a:pt x="46" y="1"/>
                    <a:pt x="43" y="0"/>
                  </a:cubicBezTo>
                  <a:cubicBezTo>
                    <a:pt x="41" y="0"/>
                    <a:pt x="39" y="2"/>
                    <a:pt x="37" y="6"/>
                  </a:cubicBezTo>
                  <a:cubicBezTo>
                    <a:pt x="35" y="2"/>
                    <a:pt x="33" y="0"/>
                    <a:pt x="31" y="0"/>
                  </a:cubicBezTo>
                  <a:cubicBezTo>
                    <a:pt x="28" y="1"/>
                    <a:pt x="26" y="6"/>
                    <a:pt x="26" y="13"/>
                  </a:cubicBezTo>
                  <a:cubicBezTo>
                    <a:pt x="20" y="9"/>
                    <a:pt x="16" y="7"/>
                    <a:pt x="13" y="9"/>
                  </a:cubicBezTo>
                  <a:cubicBezTo>
                    <a:pt x="11" y="10"/>
                    <a:pt x="12" y="15"/>
                    <a:pt x="15" y="21"/>
                  </a:cubicBezTo>
                  <a:cubicBezTo>
                    <a:pt x="8" y="20"/>
                    <a:pt x="4" y="20"/>
                    <a:pt x="3" y="23"/>
                  </a:cubicBezTo>
                  <a:cubicBezTo>
                    <a:pt x="2" y="25"/>
                    <a:pt x="4" y="28"/>
                    <a:pt x="8" y="31"/>
                  </a:cubicBezTo>
                  <a:cubicBezTo>
                    <a:pt x="3" y="33"/>
                    <a:pt x="0" y="35"/>
                    <a:pt x="0" y="37"/>
                  </a:cubicBezTo>
                  <a:cubicBezTo>
                    <a:pt x="0" y="40"/>
                    <a:pt x="3" y="42"/>
                    <a:pt x="9" y="44"/>
                  </a:cubicBezTo>
                  <a:cubicBezTo>
                    <a:pt x="4" y="48"/>
                    <a:pt x="2" y="51"/>
                    <a:pt x="3" y="53"/>
                  </a:cubicBezTo>
                  <a:cubicBezTo>
                    <a:pt x="4" y="56"/>
                    <a:pt x="8" y="56"/>
                    <a:pt x="13" y="56"/>
                  </a:cubicBezTo>
                  <a:cubicBezTo>
                    <a:pt x="11" y="61"/>
                    <a:pt x="10" y="65"/>
                    <a:pt x="12" y="66"/>
                  </a:cubicBezTo>
                  <a:cubicBezTo>
                    <a:pt x="14" y="68"/>
                    <a:pt x="20" y="66"/>
                    <a:pt x="27" y="61"/>
                  </a:cubicBezTo>
                  <a:cubicBezTo>
                    <a:pt x="27" y="70"/>
                    <a:pt x="29" y="75"/>
                    <a:pt x="32" y="76"/>
                  </a:cubicBezTo>
                  <a:cubicBezTo>
                    <a:pt x="34" y="76"/>
                    <a:pt x="36" y="74"/>
                    <a:pt x="38" y="70"/>
                  </a:cubicBezTo>
                  <a:cubicBezTo>
                    <a:pt x="41" y="74"/>
                    <a:pt x="43" y="76"/>
                    <a:pt x="45" y="76"/>
                  </a:cubicBezTo>
                  <a:cubicBezTo>
                    <a:pt x="48" y="75"/>
                    <a:pt x="49" y="70"/>
                    <a:pt x="50" y="63"/>
                  </a:cubicBezTo>
                  <a:cubicBezTo>
                    <a:pt x="55" y="67"/>
                    <a:pt x="60" y="69"/>
                    <a:pt x="62" y="67"/>
                  </a:cubicBezTo>
                  <a:cubicBezTo>
                    <a:pt x="64" y="66"/>
                    <a:pt x="63" y="61"/>
                    <a:pt x="61" y="55"/>
                  </a:cubicBezTo>
                  <a:cubicBezTo>
                    <a:pt x="67" y="56"/>
                    <a:pt x="72" y="56"/>
                    <a:pt x="73" y="53"/>
                  </a:cubicBezTo>
                  <a:cubicBezTo>
                    <a:pt x="74" y="51"/>
                    <a:pt x="72" y="48"/>
                    <a:pt x="68" y="45"/>
                  </a:cubicBezTo>
                  <a:cubicBezTo>
                    <a:pt x="73" y="43"/>
                    <a:pt x="76" y="41"/>
                    <a:pt x="76" y="39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58" name="Freeform 84"/>
            <p:cNvSpPr>
              <a:spLocks/>
            </p:cNvSpPr>
            <p:nvPr/>
          </p:nvSpPr>
          <p:spPr bwMode="auto">
            <a:xfrm rot="18200584">
              <a:off x="11789521" y="5396741"/>
              <a:ext cx="93948" cy="92071"/>
            </a:xfrm>
            <a:custGeom>
              <a:avLst/>
              <a:gdLst>
                <a:gd name="T0" fmla="*/ 49 w 50"/>
                <a:gd name="T1" fmla="*/ 26 h 49"/>
                <a:gd name="T2" fmla="*/ 48 w 50"/>
                <a:gd name="T3" fmla="*/ 20 h 49"/>
                <a:gd name="T4" fmla="*/ 47 w 50"/>
                <a:gd name="T5" fmla="*/ 13 h 49"/>
                <a:gd name="T6" fmla="*/ 37 w 50"/>
                <a:gd name="T7" fmla="*/ 7 h 49"/>
                <a:gd name="T8" fmla="*/ 27 w 50"/>
                <a:gd name="T9" fmla="*/ 0 h 49"/>
                <a:gd name="T10" fmla="*/ 20 w 50"/>
                <a:gd name="T11" fmla="*/ 2 h 49"/>
                <a:gd name="T12" fmla="*/ 13 w 50"/>
                <a:gd name="T13" fmla="*/ 3 h 49"/>
                <a:gd name="T14" fmla="*/ 7 w 50"/>
                <a:gd name="T15" fmla="*/ 13 h 49"/>
                <a:gd name="T16" fmla="*/ 0 w 50"/>
                <a:gd name="T17" fmla="*/ 23 h 49"/>
                <a:gd name="T18" fmla="*/ 2 w 50"/>
                <a:gd name="T19" fmla="*/ 30 h 49"/>
                <a:gd name="T20" fmla="*/ 3 w 50"/>
                <a:gd name="T21" fmla="*/ 36 h 49"/>
                <a:gd name="T22" fmla="*/ 13 w 50"/>
                <a:gd name="T23" fmla="*/ 43 h 49"/>
                <a:gd name="T24" fmla="*/ 23 w 50"/>
                <a:gd name="T25" fmla="*/ 49 h 49"/>
                <a:gd name="T26" fmla="*/ 30 w 50"/>
                <a:gd name="T27" fmla="*/ 48 h 49"/>
                <a:gd name="T28" fmla="*/ 37 w 50"/>
                <a:gd name="T29" fmla="*/ 46 h 49"/>
                <a:gd name="T30" fmla="*/ 43 w 50"/>
                <a:gd name="T31" fmla="*/ 37 h 49"/>
                <a:gd name="T32" fmla="*/ 49 w 50"/>
                <a:gd name="T33" fmla="*/ 26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0" h="49">
                  <a:moveTo>
                    <a:pt x="49" y="26"/>
                  </a:moveTo>
                  <a:cubicBezTo>
                    <a:pt x="50" y="24"/>
                    <a:pt x="49" y="22"/>
                    <a:pt x="48" y="20"/>
                  </a:cubicBezTo>
                  <a:cubicBezTo>
                    <a:pt x="48" y="17"/>
                    <a:pt x="48" y="15"/>
                    <a:pt x="47" y="13"/>
                  </a:cubicBezTo>
                  <a:cubicBezTo>
                    <a:pt x="45" y="10"/>
                    <a:pt x="41" y="7"/>
                    <a:pt x="37" y="7"/>
                  </a:cubicBezTo>
                  <a:cubicBezTo>
                    <a:pt x="34" y="3"/>
                    <a:pt x="31" y="0"/>
                    <a:pt x="27" y="0"/>
                  </a:cubicBezTo>
                  <a:cubicBezTo>
                    <a:pt x="24" y="0"/>
                    <a:pt x="22" y="1"/>
                    <a:pt x="20" y="2"/>
                  </a:cubicBezTo>
                  <a:cubicBezTo>
                    <a:pt x="18" y="2"/>
                    <a:pt x="15" y="2"/>
                    <a:pt x="13" y="3"/>
                  </a:cubicBezTo>
                  <a:cubicBezTo>
                    <a:pt x="10" y="5"/>
                    <a:pt x="7" y="9"/>
                    <a:pt x="7" y="13"/>
                  </a:cubicBezTo>
                  <a:cubicBezTo>
                    <a:pt x="3" y="16"/>
                    <a:pt x="1" y="19"/>
                    <a:pt x="0" y="23"/>
                  </a:cubicBezTo>
                  <a:cubicBezTo>
                    <a:pt x="0" y="25"/>
                    <a:pt x="1" y="28"/>
                    <a:pt x="2" y="30"/>
                  </a:cubicBezTo>
                  <a:cubicBezTo>
                    <a:pt x="2" y="32"/>
                    <a:pt x="2" y="34"/>
                    <a:pt x="3" y="36"/>
                  </a:cubicBezTo>
                  <a:cubicBezTo>
                    <a:pt x="5" y="40"/>
                    <a:pt x="9" y="42"/>
                    <a:pt x="13" y="43"/>
                  </a:cubicBezTo>
                  <a:cubicBezTo>
                    <a:pt x="16" y="47"/>
                    <a:pt x="19" y="49"/>
                    <a:pt x="23" y="49"/>
                  </a:cubicBezTo>
                  <a:cubicBezTo>
                    <a:pt x="25" y="49"/>
                    <a:pt x="28" y="49"/>
                    <a:pt x="30" y="48"/>
                  </a:cubicBezTo>
                  <a:cubicBezTo>
                    <a:pt x="32" y="48"/>
                    <a:pt x="34" y="48"/>
                    <a:pt x="37" y="46"/>
                  </a:cubicBezTo>
                  <a:cubicBezTo>
                    <a:pt x="40" y="45"/>
                    <a:pt x="42" y="41"/>
                    <a:pt x="43" y="37"/>
                  </a:cubicBezTo>
                  <a:cubicBezTo>
                    <a:pt x="47" y="34"/>
                    <a:pt x="49" y="30"/>
                    <a:pt x="49" y="26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59" name="Group 58"/>
            <p:cNvGrpSpPr/>
            <p:nvPr/>
          </p:nvGrpSpPr>
          <p:grpSpPr>
            <a:xfrm rot="21311827">
              <a:off x="11197677" y="5664822"/>
              <a:ext cx="407354" cy="408816"/>
              <a:chOff x="11057071" y="5480091"/>
              <a:chExt cx="473402" cy="475102"/>
            </a:xfrm>
          </p:grpSpPr>
          <p:sp>
            <p:nvSpPr>
              <p:cNvPr id="65" name="Freeform 83"/>
              <p:cNvSpPr>
                <a:spLocks/>
              </p:cNvSpPr>
              <p:nvPr/>
            </p:nvSpPr>
            <p:spPr bwMode="auto">
              <a:xfrm rot="18488757">
                <a:off x="11056221" y="5480941"/>
                <a:ext cx="475102" cy="473402"/>
              </a:xfrm>
              <a:custGeom>
                <a:avLst/>
                <a:gdLst>
                  <a:gd name="T0" fmla="*/ 133 w 139"/>
                  <a:gd name="T1" fmla="*/ 54 h 138"/>
                  <a:gd name="T2" fmla="*/ 121 w 139"/>
                  <a:gd name="T3" fmla="*/ 42 h 138"/>
                  <a:gd name="T4" fmla="*/ 120 w 139"/>
                  <a:gd name="T5" fmla="*/ 41 h 138"/>
                  <a:gd name="T6" fmla="*/ 120 w 139"/>
                  <a:gd name="T7" fmla="*/ 41 h 138"/>
                  <a:gd name="T8" fmla="*/ 117 w 139"/>
                  <a:gd name="T9" fmla="*/ 24 h 138"/>
                  <a:gd name="T10" fmla="*/ 88 w 139"/>
                  <a:gd name="T11" fmla="*/ 7 h 138"/>
                  <a:gd name="T12" fmla="*/ 54 w 139"/>
                  <a:gd name="T13" fmla="*/ 5 h 138"/>
                  <a:gd name="T14" fmla="*/ 42 w 139"/>
                  <a:gd name="T15" fmla="*/ 18 h 138"/>
                  <a:gd name="T16" fmla="*/ 42 w 139"/>
                  <a:gd name="T17" fmla="*/ 18 h 138"/>
                  <a:gd name="T18" fmla="*/ 41 w 139"/>
                  <a:gd name="T19" fmla="*/ 18 h 138"/>
                  <a:gd name="T20" fmla="*/ 24 w 139"/>
                  <a:gd name="T21" fmla="*/ 21 h 138"/>
                  <a:gd name="T22" fmla="*/ 8 w 139"/>
                  <a:gd name="T23" fmla="*/ 50 h 138"/>
                  <a:gd name="T24" fmla="*/ 5 w 139"/>
                  <a:gd name="T25" fmla="*/ 84 h 138"/>
                  <a:gd name="T26" fmla="*/ 18 w 139"/>
                  <a:gd name="T27" fmla="*/ 96 h 138"/>
                  <a:gd name="T28" fmla="*/ 18 w 139"/>
                  <a:gd name="T29" fmla="*/ 96 h 138"/>
                  <a:gd name="T30" fmla="*/ 19 w 139"/>
                  <a:gd name="T31" fmla="*/ 97 h 138"/>
                  <a:gd name="T32" fmla="*/ 22 w 139"/>
                  <a:gd name="T33" fmla="*/ 114 h 138"/>
                  <a:gd name="T34" fmla="*/ 51 w 139"/>
                  <a:gd name="T35" fmla="*/ 131 h 138"/>
                  <a:gd name="T36" fmla="*/ 84 w 139"/>
                  <a:gd name="T37" fmla="*/ 133 h 138"/>
                  <a:gd name="T38" fmla="*/ 96 w 139"/>
                  <a:gd name="T39" fmla="*/ 120 h 138"/>
                  <a:gd name="T40" fmla="*/ 97 w 139"/>
                  <a:gd name="T41" fmla="*/ 120 h 138"/>
                  <a:gd name="T42" fmla="*/ 97 w 139"/>
                  <a:gd name="T43" fmla="*/ 120 h 138"/>
                  <a:gd name="T44" fmla="*/ 114 w 139"/>
                  <a:gd name="T45" fmla="*/ 117 h 138"/>
                  <a:gd name="T46" fmla="*/ 131 w 139"/>
                  <a:gd name="T47" fmla="*/ 87 h 138"/>
                  <a:gd name="T48" fmla="*/ 133 w 139"/>
                  <a:gd name="T49" fmla="*/ 54 h 1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39" h="138">
                    <a:moveTo>
                      <a:pt x="133" y="54"/>
                    </a:moveTo>
                    <a:cubicBezTo>
                      <a:pt x="130" y="49"/>
                      <a:pt x="126" y="45"/>
                      <a:pt x="121" y="42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0" y="41"/>
                      <a:pt x="120" y="41"/>
                      <a:pt x="120" y="41"/>
                    </a:cubicBezTo>
                    <a:cubicBezTo>
                      <a:pt x="121" y="35"/>
                      <a:pt x="120" y="29"/>
                      <a:pt x="117" y="24"/>
                    </a:cubicBezTo>
                    <a:cubicBezTo>
                      <a:pt x="112" y="14"/>
                      <a:pt x="101" y="9"/>
                      <a:pt x="88" y="7"/>
                    </a:cubicBezTo>
                    <a:cubicBezTo>
                      <a:pt x="76" y="1"/>
                      <a:pt x="64" y="0"/>
                      <a:pt x="54" y="5"/>
                    </a:cubicBezTo>
                    <a:cubicBezTo>
                      <a:pt x="49" y="8"/>
                      <a:pt x="45" y="12"/>
                      <a:pt x="42" y="18"/>
                    </a:cubicBezTo>
                    <a:cubicBezTo>
                      <a:pt x="42" y="18"/>
                      <a:pt x="42" y="18"/>
                      <a:pt x="42" y="18"/>
                    </a:cubicBezTo>
                    <a:cubicBezTo>
                      <a:pt x="41" y="18"/>
                      <a:pt x="41" y="18"/>
                      <a:pt x="41" y="18"/>
                    </a:cubicBezTo>
                    <a:cubicBezTo>
                      <a:pt x="35" y="17"/>
                      <a:pt x="30" y="18"/>
                      <a:pt x="24" y="21"/>
                    </a:cubicBezTo>
                    <a:cubicBezTo>
                      <a:pt x="15" y="26"/>
                      <a:pt x="9" y="37"/>
                      <a:pt x="8" y="50"/>
                    </a:cubicBezTo>
                    <a:cubicBezTo>
                      <a:pt x="1" y="62"/>
                      <a:pt x="0" y="74"/>
                      <a:pt x="5" y="84"/>
                    </a:cubicBezTo>
                    <a:cubicBezTo>
                      <a:pt x="8" y="89"/>
                      <a:pt x="13" y="93"/>
                      <a:pt x="18" y="96"/>
                    </a:cubicBezTo>
                    <a:cubicBezTo>
                      <a:pt x="18" y="96"/>
                      <a:pt x="18" y="96"/>
                      <a:pt x="18" y="96"/>
                    </a:cubicBezTo>
                    <a:cubicBezTo>
                      <a:pt x="19" y="97"/>
                      <a:pt x="19" y="97"/>
                      <a:pt x="19" y="97"/>
                    </a:cubicBezTo>
                    <a:cubicBezTo>
                      <a:pt x="18" y="103"/>
                      <a:pt x="19" y="109"/>
                      <a:pt x="22" y="114"/>
                    </a:cubicBezTo>
                    <a:cubicBezTo>
                      <a:pt x="27" y="124"/>
                      <a:pt x="38" y="129"/>
                      <a:pt x="51" y="131"/>
                    </a:cubicBezTo>
                    <a:cubicBezTo>
                      <a:pt x="63" y="137"/>
                      <a:pt x="75" y="138"/>
                      <a:pt x="84" y="133"/>
                    </a:cubicBezTo>
                    <a:cubicBezTo>
                      <a:pt x="90" y="130"/>
                      <a:pt x="94" y="126"/>
                      <a:pt x="96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97" y="120"/>
                      <a:pt x="97" y="120"/>
                      <a:pt x="97" y="120"/>
                    </a:cubicBezTo>
                    <a:cubicBezTo>
                      <a:pt x="103" y="120"/>
                      <a:pt x="109" y="120"/>
                      <a:pt x="114" y="117"/>
                    </a:cubicBezTo>
                    <a:cubicBezTo>
                      <a:pt x="124" y="111"/>
                      <a:pt x="130" y="101"/>
                      <a:pt x="131" y="87"/>
                    </a:cubicBezTo>
                    <a:cubicBezTo>
                      <a:pt x="137" y="76"/>
                      <a:pt x="139" y="64"/>
                      <a:pt x="133" y="5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6" name="Freeform 80"/>
              <p:cNvSpPr>
                <a:spLocks/>
              </p:cNvSpPr>
              <p:nvPr/>
            </p:nvSpPr>
            <p:spPr bwMode="auto">
              <a:xfrm rot="18488757">
                <a:off x="11172328" y="5596198"/>
                <a:ext cx="242888" cy="242888"/>
              </a:xfrm>
              <a:custGeom>
                <a:avLst/>
                <a:gdLst>
                  <a:gd name="T0" fmla="*/ 76 w 76"/>
                  <a:gd name="T1" fmla="*/ 39 h 76"/>
                  <a:gd name="T2" fmla="*/ 67 w 76"/>
                  <a:gd name="T3" fmla="*/ 32 h 76"/>
                  <a:gd name="T4" fmla="*/ 73 w 76"/>
                  <a:gd name="T5" fmla="*/ 23 h 76"/>
                  <a:gd name="T6" fmla="*/ 62 w 76"/>
                  <a:gd name="T7" fmla="*/ 20 h 76"/>
                  <a:gd name="T8" fmla="*/ 63 w 76"/>
                  <a:gd name="T9" fmla="*/ 10 h 76"/>
                  <a:gd name="T10" fmla="*/ 49 w 76"/>
                  <a:gd name="T11" fmla="*/ 15 h 76"/>
                  <a:gd name="T12" fmla="*/ 43 w 76"/>
                  <a:gd name="T13" fmla="*/ 0 h 76"/>
                  <a:gd name="T14" fmla="*/ 37 w 76"/>
                  <a:gd name="T15" fmla="*/ 6 h 76"/>
                  <a:gd name="T16" fmla="*/ 31 w 76"/>
                  <a:gd name="T17" fmla="*/ 0 h 76"/>
                  <a:gd name="T18" fmla="*/ 26 w 76"/>
                  <a:gd name="T19" fmla="*/ 13 h 76"/>
                  <a:gd name="T20" fmla="*/ 13 w 76"/>
                  <a:gd name="T21" fmla="*/ 9 h 76"/>
                  <a:gd name="T22" fmla="*/ 15 w 76"/>
                  <a:gd name="T23" fmla="*/ 21 h 76"/>
                  <a:gd name="T24" fmla="*/ 3 w 76"/>
                  <a:gd name="T25" fmla="*/ 23 h 76"/>
                  <a:gd name="T26" fmla="*/ 8 w 76"/>
                  <a:gd name="T27" fmla="*/ 31 h 76"/>
                  <a:gd name="T28" fmla="*/ 0 w 76"/>
                  <a:gd name="T29" fmla="*/ 37 h 76"/>
                  <a:gd name="T30" fmla="*/ 9 w 76"/>
                  <a:gd name="T31" fmla="*/ 44 h 76"/>
                  <a:gd name="T32" fmla="*/ 3 w 76"/>
                  <a:gd name="T33" fmla="*/ 53 h 76"/>
                  <a:gd name="T34" fmla="*/ 13 w 76"/>
                  <a:gd name="T35" fmla="*/ 56 h 76"/>
                  <a:gd name="T36" fmla="*/ 12 w 76"/>
                  <a:gd name="T37" fmla="*/ 66 h 76"/>
                  <a:gd name="T38" fmla="*/ 27 w 76"/>
                  <a:gd name="T39" fmla="*/ 61 h 76"/>
                  <a:gd name="T40" fmla="*/ 32 w 76"/>
                  <a:gd name="T41" fmla="*/ 76 h 76"/>
                  <a:gd name="T42" fmla="*/ 38 w 76"/>
                  <a:gd name="T43" fmla="*/ 70 h 76"/>
                  <a:gd name="T44" fmla="*/ 45 w 76"/>
                  <a:gd name="T45" fmla="*/ 76 h 76"/>
                  <a:gd name="T46" fmla="*/ 50 w 76"/>
                  <a:gd name="T47" fmla="*/ 63 h 76"/>
                  <a:gd name="T48" fmla="*/ 62 w 76"/>
                  <a:gd name="T49" fmla="*/ 67 h 76"/>
                  <a:gd name="T50" fmla="*/ 61 w 76"/>
                  <a:gd name="T51" fmla="*/ 55 h 76"/>
                  <a:gd name="T52" fmla="*/ 73 w 76"/>
                  <a:gd name="T53" fmla="*/ 53 h 76"/>
                  <a:gd name="T54" fmla="*/ 68 w 76"/>
                  <a:gd name="T55" fmla="*/ 45 h 76"/>
                  <a:gd name="T56" fmla="*/ 76 w 76"/>
                  <a:gd name="T57" fmla="*/ 39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76" h="76">
                    <a:moveTo>
                      <a:pt x="76" y="39"/>
                    </a:moveTo>
                    <a:cubicBezTo>
                      <a:pt x="76" y="36"/>
                      <a:pt x="73" y="34"/>
                      <a:pt x="67" y="32"/>
                    </a:cubicBezTo>
                    <a:cubicBezTo>
                      <a:pt x="71" y="28"/>
                      <a:pt x="74" y="25"/>
                      <a:pt x="73" y="23"/>
                    </a:cubicBezTo>
                    <a:cubicBezTo>
                      <a:pt x="72" y="20"/>
                      <a:pt x="68" y="20"/>
                      <a:pt x="62" y="20"/>
                    </a:cubicBezTo>
                    <a:cubicBezTo>
                      <a:pt x="65" y="15"/>
                      <a:pt x="65" y="11"/>
                      <a:pt x="63" y="10"/>
                    </a:cubicBezTo>
                    <a:cubicBezTo>
                      <a:pt x="61" y="8"/>
                      <a:pt x="56" y="10"/>
                      <a:pt x="49" y="15"/>
                    </a:cubicBezTo>
                    <a:cubicBezTo>
                      <a:pt x="48" y="6"/>
                      <a:pt x="46" y="1"/>
                      <a:pt x="43" y="0"/>
                    </a:cubicBezTo>
                    <a:cubicBezTo>
                      <a:pt x="41" y="0"/>
                      <a:pt x="39" y="2"/>
                      <a:pt x="37" y="6"/>
                    </a:cubicBezTo>
                    <a:cubicBezTo>
                      <a:pt x="35" y="2"/>
                      <a:pt x="33" y="0"/>
                      <a:pt x="31" y="0"/>
                    </a:cubicBezTo>
                    <a:cubicBezTo>
                      <a:pt x="28" y="1"/>
                      <a:pt x="26" y="6"/>
                      <a:pt x="26" y="13"/>
                    </a:cubicBezTo>
                    <a:cubicBezTo>
                      <a:pt x="20" y="9"/>
                      <a:pt x="16" y="7"/>
                      <a:pt x="13" y="9"/>
                    </a:cubicBezTo>
                    <a:cubicBezTo>
                      <a:pt x="11" y="10"/>
                      <a:pt x="12" y="15"/>
                      <a:pt x="15" y="21"/>
                    </a:cubicBezTo>
                    <a:cubicBezTo>
                      <a:pt x="8" y="20"/>
                      <a:pt x="4" y="20"/>
                      <a:pt x="3" y="23"/>
                    </a:cubicBezTo>
                    <a:cubicBezTo>
                      <a:pt x="2" y="25"/>
                      <a:pt x="4" y="28"/>
                      <a:pt x="8" y="31"/>
                    </a:cubicBezTo>
                    <a:cubicBezTo>
                      <a:pt x="3" y="33"/>
                      <a:pt x="0" y="35"/>
                      <a:pt x="0" y="37"/>
                    </a:cubicBezTo>
                    <a:cubicBezTo>
                      <a:pt x="0" y="40"/>
                      <a:pt x="3" y="42"/>
                      <a:pt x="9" y="44"/>
                    </a:cubicBezTo>
                    <a:cubicBezTo>
                      <a:pt x="4" y="48"/>
                      <a:pt x="2" y="51"/>
                      <a:pt x="3" y="53"/>
                    </a:cubicBezTo>
                    <a:cubicBezTo>
                      <a:pt x="4" y="56"/>
                      <a:pt x="8" y="56"/>
                      <a:pt x="13" y="56"/>
                    </a:cubicBezTo>
                    <a:cubicBezTo>
                      <a:pt x="11" y="61"/>
                      <a:pt x="10" y="65"/>
                      <a:pt x="12" y="66"/>
                    </a:cubicBezTo>
                    <a:cubicBezTo>
                      <a:pt x="14" y="68"/>
                      <a:pt x="20" y="66"/>
                      <a:pt x="27" y="61"/>
                    </a:cubicBezTo>
                    <a:cubicBezTo>
                      <a:pt x="27" y="70"/>
                      <a:pt x="29" y="75"/>
                      <a:pt x="32" y="76"/>
                    </a:cubicBezTo>
                    <a:cubicBezTo>
                      <a:pt x="34" y="76"/>
                      <a:pt x="36" y="74"/>
                      <a:pt x="38" y="70"/>
                    </a:cubicBezTo>
                    <a:cubicBezTo>
                      <a:pt x="41" y="74"/>
                      <a:pt x="43" y="76"/>
                      <a:pt x="45" y="76"/>
                    </a:cubicBezTo>
                    <a:cubicBezTo>
                      <a:pt x="48" y="75"/>
                      <a:pt x="49" y="70"/>
                      <a:pt x="50" y="63"/>
                    </a:cubicBezTo>
                    <a:cubicBezTo>
                      <a:pt x="55" y="67"/>
                      <a:pt x="60" y="69"/>
                      <a:pt x="62" y="67"/>
                    </a:cubicBezTo>
                    <a:cubicBezTo>
                      <a:pt x="64" y="66"/>
                      <a:pt x="63" y="61"/>
                      <a:pt x="61" y="55"/>
                    </a:cubicBezTo>
                    <a:cubicBezTo>
                      <a:pt x="67" y="56"/>
                      <a:pt x="72" y="56"/>
                      <a:pt x="73" y="53"/>
                    </a:cubicBezTo>
                    <a:cubicBezTo>
                      <a:pt x="74" y="51"/>
                      <a:pt x="72" y="48"/>
                      <a:pt x="68" y="45"/>
                    </a:cubicBezTo>
                    <a:cubicBezTo>
                      <a:pt x="73" y="43"/>
                      <a:pt x="76" y="41"/>
                      <a:pt x="76" y="39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7" name="Freeform 84"/>
              <p:cNvSpPr>
                <a:spLocks/>
              </p:cNvSpPr>
              <p:nvPr/>
            </p:nvSpPr>
            <p:spPr bwMode="auto">
              <a:xfrm rot="18488757">
                <a:off x="11244787" y="5668863"/>
                <a:ext cx="105896" cy="103780"/>
              </a:xfrm>
              <a:custGeom>
                <a:avLst/>
                <a:gdLst>
                  <a:gd name="T0" fmla="*/ 49 w 50"/>
                  <a:gd name="T1" fmla="*/ 26 h 49"/>
                  <a:gd name="T2" fmla="*/ 48 w 50"/>
                  <a:gd name="T3" fmla="*/ 20 h 49"/>
                  <a:gd name="T4" fmla="*/ 47 w 50"/>
                  <a:gd name="T5" fmla="*/ 13 h 49"/>
                  <a:gd name="T6" fmla="*/ 37 w 50"/>
                  <a:gd name="T7" fmla="*/ 7 h 49"/>
                  <a:gd name="T8" fmla="*/ 27 w 50"/>
                  <a:gd name="T9" fmla="*/ 0 h 49"/>
                  <a:gd name="T10" fmla="*/ 20 w 50"/>
                  <a:gd name="T11" fmla="*/ 2 h 49"/>
                  <a:gd name="T12" fmla="*/ 13 w 50"/>
                  <a:gd name="T13" fmla="*/ 3 h 49"/>
                  <a:gd name="T14" fmla="*/ 7 w 50"/>
                  <a:gd name="T15" fmla="*/ 13 h 49"/>
                  <a:gd name="T16" fmla="*/ 0 w 50"/>
                  <a:gd name="T17" fmla="*/ 23 h 49"/>
                  <a:gd name="T18" fmla="*/ 2 w 50"/>
                  <a:gd name="T19" fmla="*/ 30 h 49"/>
                  <a:gd name="T20" fmla="*/ 3 w 50"/>
                  <a:gd name="T21" fmla="*/ 36 h 49"/>
                  <a:gd name="T22" fmla="*/ 13 w 50"/>
                  <a:gd name="T23" fmla="*/ 43 h 49"/>
                  <a:gd name="T24" fmla="*/ 23 w 50"/>
                  <a:gd name="T25" fmla="*/ 49 h 49"/>
                  <a:gd name="T26" fmla="*/ 30 w 50"/>
                  <a:gd name="T27" fmla="*/ 48 h 49"/>
                  <a:gd name="T28" fmla="*/ 37 w 50"/>
                  <a:gd name="T29" fmla="*/ 46 h 49"/>
                  <a:gd name="T30" fmla="*/ 43 w 50"/>
                  <a:gd name="T31" fmla="*/ 37 h 49"/>
                  <a:gd name="T32" fmla="*/ 49 w 50"/>
                  <a:gd name="T33" fmla="*/ 26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50" h="49">
                    <a:moveTo>
                      <a:pt x="49" y="26"/>
                    </a:moveTo>
                    <a:cubicBezTo>
                      <a:pt x="50" y="24"/>
                      <a:pt x="49" y="22"/>
                      <a:pt x="48" y="20"/>
                    </a:cubicBezTo>
                    <a:cubicBezTo>
                      <a:pt x="48" y="17"/>
                      <a:pt x="48" y="15"/>
                      <a:pt x="47" y="13"/>
                    </a:cubicBezTo>
                    <a:cubicBezTo>
                      <a:pt x="45" y="10"/>
                      <a:pt x="41" y="7"/>
                      <a:pt x="37" y="7"/>
                    </a:cubicBezTo>
                    <a:cubicBezTo>
                      <a:pt x="34" y="3"/>
                      <a:pt x="31" y="0"/>
                      <a:pt x="27" y="0"/>
                    </a:cubicBezTo>
                    <a:cubicBezTo>
                      <a:pt x="24" y="0"/>
                      <a:pt x="22" y="1"/>
                      <a:pt x="20" y="2"/>
                    </a:cubicBezTo>
                    <a:cubicBezTo>
                      <a:pt x="18" y="2"/>
                      <a:pt x="15" y="2"/>
                      <a:pt x="13" y="3"/>
                    </a:cubicBezTo>
                    <a:cubicBezTo>
                      <a:pt x="10" y="5"/>
                      <a:pt x="7" y="9"/>
                      <a:pt x="7" y="13"/>
                    </a:cubicBezTo>
                    <a:cubicBezTo>
                      <a:pt x="3" y="16"/>
                      <a:pt x="1" y="19"/>
                      <a:pt x="0" y="23"/>
                    </a:cubicBezTo>
                    <a:cubicBezTo>
                      <a:pt x="0" y="25"/>
                      <a:pt x="1" y="28"/>
                      <a:pt x="2" y="30"/>
                    </a:cubicBezTo>
                    <a:cubicBezTo>
                      <a:pt x="2" y="32"/>
                      <a:pt x="2" y="34"/>
                      <a:pt x="3" y="36"/>
                    </a:cubicBezTo>
                    <a:cubicBezTo>
                      <a:pt x="5" y="40"/>
                      <a:pt x="9" y="42"/>
                      <a:pt x="13" y="43"/>
                    </a:cubicBezTo>
                    <a:cubicBezTo>
                      <a:pt x="16" y="47"/>
                      <a:pt x="19" y="49"/>
                      <a:pt x="23" y="49"/>
                    </a:cubicBezTo>
                    <a:cubicBezTo>
                      <a:pt x="25" y="49"/>
                      <a:pt x="28" y="49"/>
                      <a:pt x="30" y="48"/>
                    </a:cubicBezTo>
                    <a:cubicBezTo>
                      <a:pt x="32" y="48"/>
                      <a:pt x="34" y="48"/>
                      <a:pt x="37" y="46"/>
                    </a:cubicBezTo>
                    <a:cubicBezTo>
                      <a:pt x="40" y="45"/>
                      <a:pt x="42" y="41"/>
                      <a:pt x="43" y="37"/>
                    </a:cubicBezTo>
                    <a:cubicBezTo>
                      <a:pt x="47" y="34"/>
                      <a:pt x="49" y="30"/>
                      <a:pt x="49" y="26"/>
                    </a:cubicBezTo>
                    <a:close/>
                  </a:path>
                </a:pathLst>
              </a:cu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grpSp>
          <p:nvGrpSpPr>
            <p:cNvPr id="60" name="Group 59"/>
            <p:cNvGrpSpPr/>
            <p:nvPr/>
          </p:nvGrpSpPr>
          <p:grpSpPr>
            <a:xfrm rot="21311827">
              <a:off x="10666412" y="5053297"/>
              <a:ext cx="643645" cy="641225"/>
              <a:chOff x="10472909" y="4641517"/>
              <a:chExt cx="895542" cy="892175"/>
            </a:xfrm>
          </p:grpSpPr>
          <p:sp>
            <p:nvSpPr>
              <p:cNvPr id="61" name="Freeform 32"/>
              <p:cNvSpPr>
                <a:spLocks/>
              </p:cNvSpPr>
              <p:nvPr/>
            </p:nvSpPr>
            <p:spPr bwMode="auto">
              <a:xfrm rot="17579822">
                <a:off x="10474592" y="4639834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2" name="Freeform 33"/>
              <p:cNvSpPr>
                <a:spLocks/>
              </p:cNvSpPr>
              <p:nvPr/>
            </p:nvSpPr>
            <p:spPr bwMode="auto">
              <a:xfrm rot="17579822">
                <a:off x="10640041" y="4805497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3" name="Freeform 32"/>
              <p:cNvSpPr>
                <a:spLocks/>
              </p:cNvSpPr>
              <p:nvPr/>
            </p:nvSpPr>
            <p:spPr bwMode="auto">
              <a:xfrm rot="17579822">
                <a:off x="10728400" y="4894600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4" name="Oval 63"/>
              <p:cNvSpPr/>
              <p:nvPr/>
            </p:nvSpPr>
            <p:spPr>
              <a:xfrm rot="17579822" flipH="1">
                <a:off x="10844479" y="5011405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24000" y="1709738"/>
            <a:ext cx="9144000" cy="2862262"/>
          </a:xfrm>
        </p:spPr>
        <p:txBody>
          <a:bodyPr anchor="b">
            <a:normAutofit/>
          </a:bodyPr>
          <a:lstStyle>
            <a:lvl1pPr>
              <a:defRPr sz="5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4589463"/>
            <a:ext cx="9144000" cy="1280160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33163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2400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78880" y="1904999"/>
            <a:ext cx="4389120" cy="4114801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C1B7E7D-B1C3-4D38-A3E7-DB661474DFA3}" type="datetime1">
              <a:rPr lang="en-US" smtClean="0"/>
              <a:t>7/22/2023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5282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2400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78880" y="1905000"/>
            <a:ext cx="4389120" cy="683106"/>
          </a:xfrm>
        </p:spPr>
        <p:txBody>
          <a:bodyPr anchor="ctr">
            <a:normAutofit/>
          </a:bodyPr>
          <a:lstStyle>
            <a:lvl1pPr marL="0" indent="0">
              <a:spcBef>
                <a:spcPts val="0"/>
              </a:spcBef>
              <a:buNone/>
              <a:defRPr sz="22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78880" y="2588106"/>
            <a:ext cx="4389120" cy="3431694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665A98-BAEE-4D67-82E9-CE341A8B1BD7}" type="datetime1">
              <a:rPr lang="en-US" smtClean="0"/>
              <a:t>7/22/2023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0422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DF3676-3175-4B01-98B5-6DAE028379AE}" type="datetime1">
              <a:rPr lang="en-US" smtClean="0"/>
              <a:t>7/22/2023</a:t>
            </a:fld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4868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70FE93-8C9D-445F-8DF8-8B1CC97CC7C0}" type="datetime1">
              <a:rPr lang="en-US" smtClean="0"/>
              <a:t>7/22/2023</a:t>
            </a:fld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49875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6440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38200"/>
            <a:ext cx="6400800" cy="5181600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7724" y="4258426"/>
            <a:ext cx="3203448" cy="1761373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A4EF1E-763C-49B4-B17B-F97011BFC2C2}" type="datetime1">
              <a:rPr lang="en-US" smtClean="0"/>
              <a:t>7/22/2023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3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9" name="Freeform 44"/>
            <p:cNvSpPr>
              <a:spLocks/>
            </p:cNvSpPr>
            <p:nvPr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45"/>
            <p:cNvSpPr>
              <a:spLocks noChangeShapeType="1"/>
            </p:cNvSpPr>
            <p:nvPr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46"/>
            <p:cNvSpPr>
              <a:spLocks/>
            </p:cNvSpPr>
            <p:nvPr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47"/>
            <p:cNvSpPr>
              <a:spLocks/>
            </p:cNvSpPr>
            <p:nvPr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48"/>
            <p:cNvSpPr>
              <a:spLocks/>
            </p:cNvSpPr>
            <p:nvPr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49"/>
            <p:cNvSpPr>
              <a:spLocks/>
            </p:cNvSpPr>
            <p:nvPr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0"/>
            <p:cNvSpPr>
              <a:spLocks/>
            </p:cNvSpPr>
            <p:nvPr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6"/>
            <p:cNvSpPr>
              <a:spLocks/>
            </p:cNvSpPr>
            <p:nvPr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Freeform 18"/>
            <p:cNvSpPr>
              <a:spLocks/>
            </p:cNvSpPr>
            <p:nvPr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9248" y="1993392"/>
            <a:ext cx="3200400" cy="2194560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 title="An empty placeholder to add an image. Click on the placeholder and select the image that you wish to add"/>
          <p:cNvSpPr>
            <a:spLocks noGrp="1"/>
          </p:cNvSpPr>
          <p:nvPr>
            <p:ph type="pic" idx="1"/>
          </p:nvPr>
        </p:nvSpPr>
        <p:spPr>
          <a:xfrm>
            <a:off x="838198" y="838200"/>
            <a:ext cx="6400800" cy="5181600"/>
          </a:xfrm>
          <a:solidFill>
            <a:schemeClr val="bg2">
              <a:lumMod val="90000"/>
            </a:schemeClr>
          </a:solidFill>
          <a:ln w="76200">
            <a:solidFill>
              <a:schemeClr val="bg1"/>
            </a:solidFill>
            <a:miter lim="800000"/>
          </a:ln>
        </p:spPr>
        <p:txBody>
          <a:bodyPr tIns="365760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9248" y="4255008"/>
            <a:ext cx="3200400" cy="1764792"/>
          </a:xfrm>
        </p:spPr>
        <p:txBody>
          <a:bodyPr/>
          <a:lstStyle>
            <a:lvl1pPr marL="0" indent="0">
              <a:spcBef>
                <a:spcPts val="10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800FDC-A43D-4B5A-B091-F5339D0144BE}" type="datetime1">
              <a:rPr lang="en-US" smtClean="0"/>
              <a:t>7/22/2023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4FD59D-33F1-4A76-843D-E67207CAFE5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31485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bg2">
                <a:lumMod val="66000"/>
                <a:lumOff val="34000"/>
              </a:schemeClr>
            </a:gs>
            <a:gs pos="62000">
              <a:schemeClr val="bg2">
                <a:lumMod val="90000"/>
              </a:schemeClr>
            </a:gs>
            <a:gs pos="74000">
              <a:schemeClr val="bg2">
                <a:lumMod val="90000"/>
              </a:schemeClr>
            </a:gs>
            <a:gs pos="100000">
              <a:schemeClr val="bg2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" name="Group 62"/>
          <p:cNvGrpSpPr/>
          <p:nvPr userDrawn="1"/>
        </p:nvGrpSpPr>
        <p:grpSpPr>
          <a:xfrm>
            <a:off x="11123612" y="4051301"/>
            <a:ext cx="965215" cy="2807461"/>
            <a:chOff x="11123612" y="4051301"/>
            <a:chExt cx="965215" cy="2807461"/>
          </a:xfrm>
        </p:grpSpPr>
        <p:sp>
          <p:nvSpPr>
            <p:cNvPr id="38" name="Freeform 44"/>
            <p:cNvSpPr>
              <a:spLocks/>
            </p:cNvSpPr>
            <p:nvPr userDrawn="1"/>
          </p:nvSpPr>
          <p:spPr bwMode="auto">
            <a:xfrm flipH="1">
              <a:off x="11669712" y="6858762"/>
              <a:ext cx="15875" cy="0"/>
            </a:xfrm>
            <a:custGeom>
              <a:avLst/>
              <a:gdLst>
                <a:gd name="T0" fmla="*/ 0 w 10"/>
                <a:gd name="T1" fmla="*/ 10 w 10"/>
                <a:gd name="T2" fmla="*/ 0 w 10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10">
                  <a:moveTo>
                    <a:pt x="0" y="0"/>
                  </a:moveTo>
                  <a:lnTo>
                    <a:pt x="1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9" name="Line 45"/>
            <p:cNvSpPr>
              <a:spLocks noChangeShapeType="1"/>
            </p:cNvSpPr>
            <p:nvPr userDrawn="1"/>
          </p:nvSpPr>
          <p:spPr bwMode="auto">
            <a:xfrm flipH="1">
              <a:off x="11669712" y="6858762"/>
              <a:ext cx="1587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0" name="Freeform 46"/>
            <p:cNvSpPr>
              <a:spLocks/>
            </p:cNvSpPr>
            <p:nvPr userDrawn="1"/>
          </p:nvSpPr>
          <p:spPr bwMode="auto">
            <a:xfrm flipH="1">
              <a:off x="11647487" y="5031550"/>
              <a:ext cx="90488" cy="1827212"/>
            </a:xfrm>
            <a:custGeom>
              <a:avLst/>
              <a:gdLst>
                <a:gd name="T0" fmla="*/ 18 w 24"/>
                <a:gd name="T1" fmla="*/ 485 h 485"/>
                <a:gd name="T2" fmla="*/ 24 w 24"/>
                <a:gd name="T3" fmla="*/ 0 h 485"/>
                <a:gd name="T4" fmla="*/ 20 w 24"/>
                <a:gd name="T5" fmla="*/ 0 h 485"/>
                <a:gd name="T6" fmla="*/ 14 w 24"/>
                <a:gd name="T7" fmla="*/ 485 h 4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24" h="485">
                  <a:moveTo>
                    <a:pt x="18" y="485"/>
                  </a:moveTo>
                  <a:cubicBezTo>
                    <a:pt x="12" y="372"/>
                    <a:pt x="3" y="131"/>
                    <a:pt x="24" y="0"/>
                  </a:cubicBezTo>
                  <a:cubicBezTo>
                    <a:pt x="20" y="0"/>
                    <a:pt x="20" y="0"/>
                    <a:pt x="20" y="0"/>
                  </a:cubicBezTo>
                  <a:cubicBezTo>
                    <a:pt x="0" y="130"/>
                    <a:pt x="9" y="372"/>
                    <a:pt x="14" y="485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1" name="Freeform 47"/>
            <p:cNvSpPr>
              <a:spLocks/>
            </p:cNvSpPr>
            <p:nvPr userDrawn="1"/>
          </p:nvSpPr>
          <p:spPr bwMode="auto">
            <a:xfrm flipH="1">
              <a:off x="11123612" y="4545775"/>
              <a:ext cx="787400" cy="577850"/>
            </a:xfrm>
            <a:custGeom>
              <a:avLst/>
              <a:gdLst>
                <a:gd name="T0" fmla="*/ 36 w 174"/>
                <a:gd name="T1" fmla="*/ 3 h 129"/>
                <a:gd name="T2" fmla="*/ 81 w 174"/>
                <a:gd name="T3" fmla="*/ 30 h 129"/>
                <a:gd name="T4" fmla="*/ 130 w 174"/>
                <a:gd name="T5" fmla="*/ 32 h 129"/>
                <a:gd name="T6" fmla="*/ 55 w 174"/>
                <a:gd name="T7" fmla="*/ 120 h 129"/>
                <a:gd name="T8" fmla="*/ 6 w 174"/>
                <a:gd name="T9" fmla="*/ 66 h 129"/>
                <a:gd name="T10" fmla="*/ 36 w 174"/>
                <a:gd name="T11" fmla="*/ 3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74" h="129">
                  <a:moveTo>
                    <a:pt x="36" y="3"/>
                  </a:moveTo>
                  <a:cubicBezTo>
                    <a:pt x="61" y="0"/>
                    <a:pt x="75" y="12"/>
                    <a:pt x="81" y="30"/>
                  </a:cubicBezTo>
                  <a:cubicBezTo>
                    <a:pt x="101" y="21"/>
                    <a:pt x="122" y="23"/>
                    <a:pt x="130" y="32"/>
                  </a:cubicBezTo>
                  <a:cubicBezTo>
                    <a:pt x="174" y="81"/>
                    <a:pt x="89" y="129"/>
                    <a:pt x="55" y="120"/>
                  </a:cubicBezTo>
                  <a:cubicBezTo>
                    <a:pt x="40" y="121"/>
                    <a:pt x="12" y="91"/>
                    <a:pt x="6" y="66"/>
                  </a:cubicBezTo>
                  <a:cubicBezTo>
                    <a:pt x="0" y="34"/>
                    <a:pt x="21" y="5"/>
                    <a:pt x="3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2" name="Freeform 48"/>
            <p:cNvSpPr>
              <a:spLocks/>
            </p:cNvSpPr>
            <p:nvPr userDrawn="1"/>
          </p:nvSpPr>
          <p:spPr bwMode="auto">
            <a:xfrm flipH="1">
              <a:off x="11226800" y="4707700"/>
              <a:ext cx="762000" cy="460375"/>
            </a:xfrm>
            <a:custGeom>
              <a:avLst/>
              <a:gdLst>
                <a:gd name="T0" fmla="*/ 4 w 200"/>
                <a:gd name="T1" fmla="*/ 25 h 122"/>
                <a:gd name="T2" fmla="*/ 77 w 200"/>
                <a:gd name="T3" fmla="*/ 97 h 122"/>
                <a:gd name="T4" fmla="*/ 83 w 200"/>
                <a:gd name="T5" fmla="*/ 55 h 122"/>
                <a:gd name="T6" fmla="*/ 112 w 200"/>
                <a:gd name="T7" fmla="*/ 2 h 122"/>
                <a:gd name="T8" fmla="*/ 94 w 200"/>
                <a:gd name="T9" fmla="*/ 101 h 122"/>
                <a:gd name="T10" fmla="*/ 131 w 200"/>
                <a:gd name="T11" fmla="*/ 78 h 122"/>
                <a:gd name="T12" fmla="*/ 191 w 200"/>
                <a:gd name="T13" fmla="*/ 67 h 122"/>
                <a:gd name="T14" fmla="*/ 83 w 200"/>
                <a:gd name="T15" fmla="*/ 115 h 122"/>
                <a:gd name="T16" fmla="*/ 81 w 200"/>
                <a:gd name="T17" fmla="*/ 116 h 122"/>
                <a:gd name="T18" fmla="*/ 79 w 200"/>
                <a:gd name="T19" fmla="*/ 114 h 122"/>
                <a:gd name="T20" fmla="*/ 32 w 200"/>
                <a:gd name="T21" fmla="*/ 79 h 122"/>
                <a:gd name="T22" fmla="*/ 4 w 200"/>
                <a:gd name="T23" fmla="*/ 25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00" h="122">
                  <a:moveTo>
                    <a:pt x="4" y="25"/>
                  </a:moveTo>
                  <a:cubicBezTo>
                    <a:pt x="19" y="12"/>
                    <a:pt x="62" y="67"/>
                    <a:pt x="77" y="97"/>
                  </a:cubicBezTo>
                  <a:cubicBezTo>
                    <a:pt x="78" y="84"/>
                    <a:pt x="79" y="68"/>
                    <a:pt x="83" y="55"/>
                  </a:cubicBezTo>
                  <a:cubicBezTo>
                    <a:pt x="91" y="23"/>
                    <a:pt x="106" y="0"/>
                    <a:pt x="112" y="2"/>
                  </a:cubicBezTo>
                  <a:cubicBezTo>
                    <a:pt x="130" y="7"/>
                    <a:pt x="110" y="70"/>
                    <a:pt x="94" y="101"/>
                  </a:cubicBezTo>
                  <a:cubicBezTo>
                    <a:pt x="104" y="93"/>
                    <a:pt x="118" y="84"/>
                    <a:pt x="131" y="78"/>
                  </a:cubicBezTo>
                  <a:cubicBezTo>
                    <a:pt x="161" y="64"/>
                    <a:pt x="189" y="62"/>
                    <a:pt x="191" y="67"/>
                  </a:cubicBezTo>
                  <a:cubicBezTo>
                    <a:pt x="200" y="90"/>
                    <a:pt x="97" y="122"/>
                    <a:pt x="83" y="115"/>
                  </a:cubicBezTo>
                  <a:cubicBezTo>
                    <a:pt x="82" y="116"/>
                    <a:pt x="82" y="116"/>
                    <a:pt x="81" y="116"/>
                  </a:cubicBezTo>
                  <a:cubicBezTo>
                    <a:pt x="80" y="116"/>
                    <a:pt x="80" y="115"/>
                    <a:pt x="79" y="114"/>
                  </a:cubicBezTo>
                  <a:cubicBezTo>
                    <a:pt x="71" y="112"/>
                    <a:pt x="47" y="95"/>
                    <a:pt x="32" y="79"/>
                  </a:cubicBezTo>
                  <a:cubicBezTo>
                    <a:pt x="10" y="54"/>
                    <a:pt x="0" y="29"/>
                    <a:pt x="4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3" name="Freeform 49"/>
            <p:cNvSpPr>
              <a:spLocks/>
            </p:cNvSpPr>
            <p:nvPr userDrawn="1"/>
          </p:nvSpPr>
          <p:spPr bwMode="auto">
            <a:xfrm flipH="1">
              <a:off x="11399837" y="6011037"/>
              <a:ext cx="604838" cy="466725"/>
            </a:xfrm>
            <a:custGeom>
              <a:avLst/>
              <a:gdLst>
                <a:gd name="T0" fmla="*/ 28 w 159"/>
                <a:gd name="T1" fmla="*/ 9 h 124"/>
                <a:gd name="T2" fmla="*/ 82 w 159"/>
                <a:gd name="T3" fmla="*/ 89 h 124"/>
                <a:gd name="T4" fmla="*/ 159 w 159"/>
                <a:gd name="T5" fmla="*/ 30 h 124"/>
                <a:gd name="T6" fmla="*/ 79 w 159"/>
                <a:gd name="T7" fmla="*/ 107 h 124"/>
                <a:gd name="T8" fmla="*/ 78 w 159"/>
                <a:gd name="T9" fmla="*/ 109 h 124"/>
                <a:gd name="T10" fmla="*/ 28 w 159"/>
                <a:gd name="T11" fmla="*/ 9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59" h="124">
                  <a:moveTo>
                    <a:pt x="28" y="9"/>
                  </a:moveTo>
                  <a:cubicBezTo>
                    <a:pt x="49" y="16"/>
                    <a:pt x="79" y="60"/>
                    <a:pt x="82" y="89"/>
                  </a:cubicBezTo>
                  <a:cubicBezTo>
                    <a:pt x="102" y="59"/>
                    <a:pt x="159" y="8"/>
                    <a:pt x="159" y="30"/>
                  </a:cubicBezTo>
                  <a:cubicBezTo>
                    <a:pt x="158" y="59"/>
                    <a:pt x="105" y="116"/>
                    <a:pt x="79" y="107"/>
                  </a:cubicBezTo>
                  <a:cubicBezTo>
                    <a:pt x="78" y="108"/>
                    <a:pt x="78" y="108"/>
                    <a:pt x="78" y="109"/>
                  </a:cubicBezTo>
                  <a:cubicBezTo>
                    <a:pt x="65" y="124"/>
                    <a:pt x="0" y="0"/>
                    <a:pt x="28" y="9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6" name="Freeform 10"/>
            <p:cNvSpPr>
              <a:spLocks/>
            </p:cNvSpPr>
            <p:nvPr userDrawn="1"/>
          </p:nvSpPr>
          <p:spPr bwMode="auto">
            <a:xfrm flipH="1">
              <a:off x="11902162" y="4590615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7" name="Freeform 16"/>
            <p:cNvSpPr>
              <a:spLocks/>
            </p:cNvSpPr>
            <p:nvPr userDrawn="1"/>
          </p:nvSpPr>
          <p:spPr bwMode="auto">
            <a:xfrm flipH="1">
              <a:off x="11963414" y="4051301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8" name="Freeform 18"/>
            <p:cNvSpPr>
              <a:spLocks/>
            </p:cNvSpPr>
            <p:nvPr userDrawn="1"/>
          </p:nvSpPr>
          <p:spPr bwMode="auto">
            <a:xfrm flipH="1">
              <a:off x="11836637" y="5670550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grpSp>
        <p:nvGrpSpPr>
          <p:cNvPr id="62" name="Group 61"/>
          <p:cNvGrpSpPr/>
          <p:nvPr userDrawn="1"/>
        </p:nvGrpSpPr>
        <p:grpSpPr>
          <a:xfrm>
            <a:off x="44450" y="1370013"/>
            <a:ext cx="1198563" cy="5487987"/>
            <a:chOff x="44450" y="1370013"/>
            <a:chExt cx="1198563" cy="5487987"/>
          </a:xfrm>
        </p:grpSpPr>
        <p:sp>
          <p:nvSpPr>
            <p:cNvPr id="9" name="Freeform 5"/>
            <p:cNvSpPr>
              <a:spLocks/>
            </p:cNvSpPr>
            <p:nvPr userDrawn="1"/>
          </p:nvSpPr>
          <p:spPr bwMode="auto">
            <a:xfrm flipH="1">
              <a:off x="277813" y="6858000"/>
              <a:ext cx="12700" cy="0"/>
            </a:xfrm>
            <a:custGeom>
              <a:avLst/>
              <a:gdLst>
                <a:gd name="T0" fmla="*/ 8 w 8"/>
                <a:gd name="T1" fmla="*/ 0 w 8"/>
                <a:gd name="T2" fmla="*/ 8 w 8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8">
                  <a:moveTo>
                    <a:pt x="8" y="0"/>
                  </a:moveTo>
                  <a:lnTo>
                    <a:pt x="0" y="0"/>
                  </a:lnTo>
                  <a:lnTo>
                    <a:pt x="8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0" name="Line 6"/>
            <p:cNvSpPr>
              <a:spLocks noChangeShapeType="1"/>
            </p:cNvSpPr>
            <p:nvPr userDrawn="1"/>
          </p:nvSpPr>
          <p:spPr bwMode="auto">
            <a:xfrm>
              <a:off x="277813" y="6858000"/>
              <a:ext cx="12700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1" name="Freeform 7"/>
            <p:cNvSpPr>
              <a:spLocks/>
            </p:cNvSpPr>
            <p:nvPr userDrawn="1"/>
          </p:nvSpPr>
          <p:spPr bwMode="auto">
            <a:xfrm flipH="1">
              <a:off x="117475" y="5873750"/>
              <a:ext cx="173038" cy="984250"/>
            </a:xfrm>
            <a:custGeom>
              <a:avLst/>
              <a:gdLst>
                <a:gd name="T0" fmla="*/ 0 w 70"/>
                <a:gd name="T1" fmla="*/ 402 h 402"/>
                <a:gd name="T2" fmla="*/ 0 w 70"/>
                <a:gd name="T3" fmla="*/ 1 h 402"/>
                <a:gd name="T4" fmla="*/ 4 w 70"/>
                <a:gd name="T5" fmla="*/ 0 h 402"/>
                <a:gd name="T6" fmla="*/ 5 w 70"/>
                <a:gd name="T7" fmla="*/ 402 h 4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70" h="402">
                  <a:moveTo>
                    <a:pt x="0" y="402"/>
                  </a:moveTo>
                  <a:cubicBezTo>
                    <a:pt x="66" y="232"/>
                    <a:pt x="1" y="4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" y="2"/>
                    <a:pt x="70" y="231"/>
                    <a:pt x="5" y="402"/>
                  </a:cubicBezTo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2" name="Freeform 8"/>
            <p:cNvSpPr>
              <a:spLocks/>
            </p:cNvSpPr>
            <p:nvPr userDrawn="1"/>
          </p:nvSpPr>
          <p:spPr bwMode="auto">
            <a:xfrm flipH="1">
              <a:off x="79375" y="3760788"/>
              <a:ext cx="87313" cy="76200"/>
            </a:xfrm>
            <a:custGeom>
              <a:avLst/>
              <a:gdLst>
                <a:gd name="T0" fmla="*/ 21 w 36"/>
                <a:gd name="T1" fmla="*/ 29 h 31"/>
                <a:gd name="T2" fmla="*/ 1 w 36"/>
                <a:gd name="T3" fmla="*/ 19 h 31"/>
                <a:gd name="T4" fmla="*/ 16 w 36"/>
                <a:gd name="T5" fmla="*/ 2 h 31"/>
                <a:gd name="T6" fmla="*/ 35 w 36"/>
                <a:gd name="T7" fmla="*/ 13 h 31"/>
                <a:gd name="T8" fmla="*/ 21 w 36"/>
                <a:gd name="T9" fmla="*/ 29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1">
                  <a:moveTo>
                    <a:pt x="21" y="29"/>
                  </a:moveTo>
                  <a:cubicBezTo>
                    <a:pt x="11" y="31"/>
                    <a:pt x="3" y="26"/>
                    <a:pt x="1" y="19"/>
                  </a:cubicBezTo>
                  <a:cubicBezTo>
                    <a:pt x="0" y="11"/>
                    <a:pt x="7" y="4"/>
                    <a:pt x="16" y="2"/>
                  </a:cubicBezTo>
                  <a:cubicBezTo>
                    <a:pt x="25" y="0"/>
                    <a:pt x="34" y="5"/>
                    <a:pt x="35" y="13"/>
                  </a:cubicBezTo>
                  <a:cubicBezTo>
                    <a:pt x="36" y="20"/>
                    <a:pt x="30" y="28"/>
                    <a:pt x="21" y="29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3" name="Freeform 12"/>
            <p:cNvSpPr>
              <a:spLocks/>
            </p:cNvSpPr>
            <p:nvPr userDrawn="1"/>
          </p:nvSpPr>
          <p:spPr bwMode="auto">
            <a:xfrm flipH="1">
              <a:off x="241300" y="4100513"/>
              <a:ext cx="88900" cy="76200"/>
            </a:xfrm>
            <a:custGeom>
              <a:avLst/>
              <a:gdLst>
                <a:gd name="T0" fmla="*/ 16 w 36"/>
                <a:gd name="T1" fmla="*/ 0 h 31"/>
                <a:gd name="T2" fmla="*/ 6 w 36"/>
                <a:gd name="T3" fmla="*/ 4 h 31"/>
                <a:gd name="T4" fmla="*/ 8 w 36"/>
                <a:gd name="T5" fmla="*/ 26 h 31"/>
                <a:gd name="T6" fmla="*/ 20 w 36"/>
                <a:gd name="T7" fmla="*/ 31 h 31"/>
                <a:gd name="T8" fmla="*/ 30 w 36"/>
                <a:gd name="T9" fmla="*/ 27 h 31"/>
                <a:gd name="T10" fmla="*/ 28 w 36"/>
                <a:gd name="T11" fmla="*/ 5 h 31"/>
                <a:gd name="T12" fmla="*/ 16 w 36"/>
                <a:gd name="T13" fmla="*/ 0 h 3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6" h="31">
                  <a:moveTo>
                    <a:pt x="16" y="0"/>
                  </a:moveTo>
                  <a:cubicBezTo>
                    <a:pt x="12" y="0"/>
                    <a:pt x="9" y="1"/>
                    <a:pt x="6" y="4"/>
                  </a:cubicBezTo>
                  <a:cubicBezTo>
                    <a:pt x="0" y="9"/>
                    <a:pt x="1" y="19"/>
                    <a:pt x="8" y="26"/>
                  </a:cubicBezTo>
                  <a:cubicBezTo>
                    <a:pt x="11" y="29"/>
                    <a:pt x="16" y="31"/>
                    <a:pt x="20" y="31"/>
                  </a:cubicBezTo>
                  <a:cubicBezTo>
                    <a:pt x="24" y="31"/>
                    <a:pt x="27" y="30"/>
                    <a:pt x="30" y="27"/>
                  </a:cubicBezTo>
                  <a:cubicBezTo>
                    <a:pt x="36" y="21"/>
                    <a:pt x="35" y="11"/>
                    <a:pt x="28" y="5"/>
                  </a:cubicBezTo>
                  <a:cubicBezTo>
                    <a:pt x="25" y="1"/>
                    <a:pt x="20" y="0"/>
                    <a:pt x="16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4" name="Freeform 13"/>
            <p:cNvSpPr>
              <a:spLocks/>
            </p:cNvSpPr>
            <p:nvPr userDrawn="1"/>
          </p:nvSpPr>
          <p:spPr bwMode="auto">
            <a:xfrm flipH="1">
              <a:off x="762001" y="4652963"/>
              <a:ext cx="88900" cy="85725"/>
            </a:xfrm>
            <a:custGeom>
              <a:avLst/>
              <a:gdLst>
                <a:gd name="T0" fmla="*/ 28 w 36"/>
                <a:gd name="T1" fmla="*/ 7 h 35"/>
                <a:gd name="T2" fmla="*/ 30 w 36"/>
                <a:gd name="T3" fmla="*/ 29 h 35"/>
                <a:gd name="T4" fmla="*/ 8 w 36"/>
                <a:gd name="T5" fmla="*/ 27 h 35"/>
                <a:gd name="T6" fmla="*/ 6 w 36"/>
                <a:gd name="T7" fmla="*/ 5 h 35"/>
                <a:gd name="T8" fmla="*/ 28 w 36"/>
                <a:gd name="T9" fmla="*/ 7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6" h="35">
                  <a:moveTo>
                    <a:pt x="28" y="7"/>
                  </a:moveTo>
                  <a:cubicBezTo>
                    <a:pt x="35" y="13"/>
                    <a:pt x="36" y="23"/>
                    <a:pt x="30" y="29"/>
                  </a:cubicBezTo>
                  <a:cubicBezTo>
                    <a:pt x="24" y="35"/>
                    <a:pt x="14" y="34"/>
                    <a:pt x="8" y="27"/>
                  </a:cubicBezTo>
                  <a:cubicBezTo>
                    <a:pt x="1" y="21"/>
                    <a:pt x="0" y="11"/>
                    <a:pt x="6" y="5"/>
                  </a:cubicBezTo>
                  <a:cubicBezTo>
                    <a:pt x="12" y="0"/>
                    <a:pt x="22" y="0"/>
                    <a:pt x="28" y="7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14"/>
            <p:cNvSpPr>
              <a:spLocks/>
            </p:cNvSpPr>
            <p:nvPr userDrawn="1"/>
          </p:nvSpPr>
          <p:spPr bwMode="auto">
            <a:xfrm flipH="1">
              <a:off x="312738" y="2260600"/>
              <a:ext cx="730251" cy="4597400"/>
            </a:xfrm>
            <a:custGeom>
              <a:avLst/>
              <a:gdLst>
                <a:gd name="T0" fmla="*/ 171 w 297"/>
                <a:gd name="T1" fmla="*/ 0 h 1879"/>
                <a:gd name="T2" fmla="*/ 168 w 297"/>
                <a:gd name="T3" fmla="*/ 3 h 1879"/>
                <a:gd name="T4" fmla="*/ 264 w 297"/>
                <a:gd name="T5" fmla="*/ 422 h 1879"/>
                <a:gd name="T6" fmla="*/ 222 w 297"/>
                <a:gd name="T7" fmla="*/ 365 h 1879"/>
                <a:gd name="T8" fmla="*/ 219 w 297"/>
                <a:gd name="T9" fmla="*/ 368 h 1879"/>
                <a:gd name="T10" fmla="*/ 264 w 297"/>
                <a:gd name="T11" fmla="*/ 428 h 1879"/>
                <a:gd name="T12" fmla="*/ 264 w 297"/>
                <a:gd name="T13" fmla="*/ 428 h 1879"/>
                <a:gd name="T14" fmla="*/ 232 w 297"/>
                <a:gd name="T15" fmla="*/ 984 h 1879"/>
                <a:gd name="T16" fmla="*/ 0 w 297"/>
                <a:gd name="T17" fmla="*/ 1879 h 1879"/>
                <a:gd name="T18" fmla="*/ 5 w 297"/>
                <a:gd name="T19" fmla="*/ 1879 h 1879"/>
                <a:gd name="T20" fmla="*/ 236 w 297"/>
                <a:gd name="T21" fmla="*/ 985 h 1879"/>
                <a:gd name="T22" fmla="*/ 171 w 297"/>
                <a:gd name="T23" fmla="*/ 0 h 187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297" h="1879">
                  <a:moveTo>
                    <a:pt x="171" y="0"/>
                  </a:moveTo>
                  <a:cubicBezTo>
                    <a:pt x="168" y="3"/>
                    <a:pt x="168" y="3"/>
                    <a:pt x="168" y="3"/>
                  </a:cubicBezTo>
                  <a:cubicBezTo>
                    <a:pt x="225" y="70"/>
                    <a:pt x="258" y="217"/>
                    <a:pt x="264" y="422"/>
                  </a:cubicBezTo>
                  <a:cubicBezTo>
                    <a:pt x="222" y="365"/>
                    <a:pt x="222" y="365"/>
                    <a:pt x="222" y="365"/>
                  </a:cubicBezTo>
                  <a:cubicBezTo>
                    <a:pt x="219" y="368"/>
                    <a:pt x="219" y="368"/>
                    <a:pt x="219" y="36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4" y="428"/>
                    <a:pt x="264" y="428"/>
                    <a:pt x="264" y="428"/>
                  </a:cubicBezTo>
                  <a:cubicBezTo>
                    <a:pt x="269" y="583"/>
                    <a:pt x="258" y="772"/>
                    <a:pt x="232" y="984"/>
                  </a:cubicBezTo>
                  <a:cubicBezTo>
                    <a:pt x="181" y="1404"/>
                    <a:pt x="83" y="1780"/>
                    <a:pt x="0" y="1879"/>
                  </a:cubicBezTo>
                  <a:cubicBezTo>
                    <a:pt x="5" y="1879"/>
                    <a:pt x="5" y="1879"/>
                    <a:pt x="5" y="1879"/>
                  </a:cubicBezTo>
                  <a:cubicBezTo>
                    <a:pt x="88" y="1775"/>
                    <a:pt x="185" y="1401"/>
                    <a:pt x="236" y="985"/>
                  </a:cubicBezTo>
                  <a:cubicBezTo>
                    <a:pt x="297" y="487"/>
                    <a:pt x="273" y="119"/>
                    <a:pt x="171" y="0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6" name="Freeform 15"/>
            <p:cNvSpPr>
              <a:spLocks/>
            </p:cNvSpPr>
            <p:nvPr userDrawn="1"/>
          </p:nvSpPr>
          <p:spPr bwMode="auto">
            <a:xfrm flipH="1">
              <a:off x="273050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7" name="Line 14"/>
            <p:cNvSpPr>
              <a:spLocks noChangeShapeType="1"/>
            </p:cNvSpPr>
            <p:nvPr userDrawn="1"/>
          </p:nvSpPr>
          <p:spPr bwMode="auto">
            <a:xfrm>
              <a:off x="273050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8" name="Freeform 17"/>
            <p:cNvSpPr>
              <a:spLocks/>
            </p:cNvSpPr>
            <p:nvPr userDrawn="1"/>
          </p:nvSpPr>
          <p:spPr bwMode="auto">
            <a:xfrm flipH="1">
              <a:off x="273050" y="3594100"/>
              <a:ext cx="554038" cy="3263900"/>
            </a:xfrm>
            <a:custGeom>
              <a:avLst/>
              <a:gdLst>
                <a:gd name="T0" fmla="*/ 221 w 225"/>
                <a:gd name="T1" fmla="*/ 1334 h 1334"/>
                <a:gd name="T2" fmla="*/ 145 w 225"/>
                <a:gd name="T3" fmla="*/ 843 h 1334"/>
                <a:gd name="T4" fmla="*/ 0 w 225"/>
                <a:gd name="T5" fmla="*/ 1 h 1334"/>
                <a:gd name="T6" fmla="*/ 4 w 225"/>
                <a:gd name="T7" fmla="*/ 0 h 1334"/>
                <a:gd name="T8" fmla="*/ 149 w 225"/>
                <a:gd name="T9" fmla="*/ 842 h 1334"/>
                <a:gd name="T10" fmla="*/ 225 w 225"/>
                <a:gd name="T11" fmla="*/ 1334 h 1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5" h="1334">
                  <a:moveTo>
                    <a:pt x="221" y="1334"/>
                  </a:moveTo>
                  <a:cubicBezTo>
                    <a:pt x="200" y="1243"/>
                    <a:pt x="174" y="1055"/>
                    <a:pt x="145" y="843"/>
                  </a:cubicBezTo>
                  <a:cubicBezTo>
                    <a:pt x="101" y="518"/>
                    <a:pt x="52" y="149"/>
                    <a:pt x="0" y="1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55" y="148"/>
                    <a:pt x="105" y="517"/>
                    <a:pt x="149" y="842"/>
                  </a:cubicBezTo>
                  <a:cubicBezTo>
                    <a:pt x="178" y="1055"/>
                    <a:pt x="204" y="1244"/>
                    <a:pt x="225" y="1334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9" name="Freeform 18"/>
            <p:cNvSpPr>
              <a:spLocks/>
            </p:cNvSpPr>
            <p:nvPr userDrawn="1"/>
          </p:nvSpPr>
          <p:spPr bwMode="auto">
            <a:xfrm flipH="1">
              <a:off x="133350" y="3444875"/>
              <a:ext cx="125413" cy="125412"/>
            </a:xfrm>
            <a:custGeom>
              <a:avLst/>
              <a:gdLst>
                <a:gd name="T0" fmla="*/ 51 w 51"/>
                <a:gd name="T1" fmla="*/ 25 h 51"/>
                <a:gd name="T2" fmla="*/ 42 w 51"/>
                <a:gd name="T3" fmla="*/ 20 h 51"/>
                <a:gd name="T4" fmla="*/ 46 w 51"/>
                <a:gd name="T5" fmla="*/ 11 h 51"/>
                <a:gd name="T6" fmla="*/ 39 w 51"/>
                <a:gd name="T7" fmla="*/ 11 h 51"/>
                <a:gd name="T8" fmla="*/ 38 w 51"/>
                <a:gd name="T9" fmla="*/ 4 h 51"/>
                <a:gd name="T10" fmla="*/ 32 w 51"/>
                <a:gd name="T11" fmla="*/ 7 h 51"/>
                <a:gd name="T12" fmla="*/ 28 w 51"/>
                <a:gd name="T13" fmla="*/ 0 h 51"/>
                <a:gd name="T14" fmla="*/ 23 w 51"/>
                <a:gd name="T15" fmla="*/ 5 h 51"/>
                <a:gd name="T16" fmla="*/ 18 w 51"/>
                <a:gd name="T17" fmla="*/ 1 h 51"/>
                <a:gd name="T18" fmla="*/ 16 w 51"/>
                <a:gd name="T19" fmla="*/ 9 h 51"/>
                <a:gd name="T20" fmla="*/ 8 w 51"/>
                <a:gd name="T21" fmla="*/ 7 h 51"/>
                <a:gd name="T22" fmla="*/ 10 w 51"/>
                <a:gd name="T23" fmla="*/ 16 h 51"/>
                <a:gd name="T24" fmla="*/ 1 w 51"/>
                <a:gd name="T25" fmla="*/ 18 h 51"/>
                <a:gd name="T26" fmla="*/ 4 w 51"/>
                <a:gd name="T27" fmla="*/ 22 h 51"/>
                <a:gd name="T28" fmla="*/ 0 w 51"/>
                <a:gd name="T29" fmla="*/ 26 h 51"/>
                <a:gd name="T30" fmla="*/ 9 w 51"/>
                <a:gd name="T31" fmla="*/ 31 h 51"/>
                <a:gd name="T32" fmla="*/ 4 w 51"/>
                <a:gd name="T33" fmla="*/ 40 h 51"/>
                <a:gd name="T34" fmla="*/ 12 w 51"/>
                <a:gd name="T35" fmla="*/ 40 h 51"/>
                <a:gd name="T36" fmla="*/ 12 w 51"/>
                <a:gd name="T37" fmla="*/ 47 h 51"/>
                <a:gd name="T38" fmla="*/ 19 w 51"/>
                <a:gd name="T39" fmla="*/ 44 h 51"/>
                <a:gd name="T40" fmla="*/ 22 w 51"/>
                <a:gd name="T41" fmla="*/ 51 h 51"/>
                <a:gd name="T42" fmla="*/ 27 w 51"/>
                <a:gd name="T43" fmla="*/ 46 h 51"/>
                <a:gd name="T44" fmla="*/ 32 w 51"/>
                <a:gd name="T45" fmla="*/ 50 h 51"/>
                <a:gd name="T46" fmla="*/ 35 w 51"/>
                <a:gd name="T47" fmla="*/ 42 h 51"/>
                <a:gd name="T48" fmla="*/ 43 w 51"/>
                <a:gd name="T49" fmla="*/ 44 h 51"/>
                <a:gd name="T50" fmla="*/ 41 w 51"/>
                <a:gd name="T51" fmla="*/ 36 h 51"/>
                <a:gd name="T52" fmla="*/ 49 w 51"/>
                <a:gd name="T53" fmla="*/ 34 h 51"/>
                <a:gd name="T54" fmla="*/ 46 w 51"/>
                <a:gd name="T55" fmla="*/ 29 h 51"/>
                <a:gd name="T56" fmla="*/ 51 w 51"/>
                <a:gd name="T57" fmla="*/ 25 h 5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1" h="51">
                  <a:moveTo>
                    <a:pt x="51" y="25"/>
                  </a:moveTo>
                  <a:cubicBezTo>
                    <a:pt x="51" y="23"/>
                    <a:pt x="47" y="21"/>
                    <a:pt x="42" y="20"/>
                  </a:cubicBezTo>
                  <a:cubicBezTo>
                    <a:pt x="45" y="16"/>
                    <a:pt x="47" y="13"/>
                    <a:pt x="46" y="11"/>
                  </a:cubicBezTo>
                  <a:cubicBezTo>
                    <a:pt x="45" y="10"/>
                    <a:pt x="42" y="10"/>
                    <a:pt x="39" y="11"/>
                  </a:cubicBezTo>
                  <a:cubicBezTo>
                    <a:pt x="40" y="7"/>
                    <a:pt x="40" y="5"/>
                    <a:pt x="38" y="4"/>
                  </a:cubicBezTo>
                  <a:cubicBezTo>
                    <a:pt x="37" y="3"/>
                    <a:pt x="34" y="4"/>
                    <a:pt x="32" y="7"/>
                  </a:cubicBezTo>
                  <a:cubicBezTo>
                    <a:pt x="31" y="3"/>
                    <a:pt x="30" y="1"/>
                    <a:pt x="28" y="0"/>
                  </a:cubicBezTo>
                  <a:cubicBezTo>
                    <a:pt x="26" y="0"/>
                    <a:pt x="25" y="2"/>
                    <a:pt x="23" y="5"/>
                  </a:cubicBezTo>
                  <a:cubicBezTo>
                    <a:pt x="21" y="2"/>
                    <a:pt x="20" y="1"/>
                    <a:pt x="18" y="1"/>
                  </a:cubicBezTo>
                  <a:cubicBezTo>
                    <a:pt x="16" y="2"/>
                    <a:pt x="16" y="5"/>
                    <a:pt x="16" y="9"/>
                  </a:cubicBezTo>
                  <a:cubicBezTo>
                    <a:pt x="12" y="7"/>
                    <a:pt x="9" y="6"/>
                    <a:pt x="8" y="7"/>
                  </a:cubicBezTo>
                  <a:cubicBezTo>
                    <a:pt x="7" y="8"/>
                    <a:pt x="7" y="12"/>
                    <a:pt x="10" y="16"/>
                  </a:cubicBezTo>
                  <a:cubicBezTo>
                    <a:pt x="5" y="15"/>
                    <a:pt x="2" y="16"/>
                    <a:pt x="1" y="18"/>
                  </a:cubicBezTo>
                  <a:cubicBezTo>
                    <a:pt x="1" y="19"/>
                    <a:pt x="2" y="21"/>
                    <a:pt x="4" y="22"/>
                  </a:cubicBezTo>
                  <a:cubicBezTo>
                    <a:pt x="1" y="24"/>
                    <a:pt x="0" y="25"/>
                    <a:pt x="0" y="26"/>
                  </a:cubicBezTo>
                  <a:cubicBezTo>
                    <a:pt x="0" y="28"/>
                    <a:pt x="3" y="30"/>
                    <a:pt x="9" y="31"/>
                  </a:cubicBezTo>
                  <a:cubicBezTo>
                    <a:pt x="5" y="35"/>
                    <a:pt x="3" y="38"/>
                    <a:pt x="4" y="40"/>
                  </a:cubicBezTo>
                  <a:cubicBezTo>
                    <a:pt x="5" y="41"/>
                    <a:pt x="8" y="41"/>
                    <a:pt x="12" y="40"/>
                  </a:cubicBezTo>
                  <a:cubicBezTo>
                    <a:pt x="11" y="44"/>
                    <a:pt x="11" y="47"/>
                    <a:pt x="12" y="47"/>
                  </a:cubicBezTo>
                  <a:cubicBezTo>
                    <a:pt x="13" y="48"/>
                    <a:pt x="16" y="47"/>
                    <a:pt x="19" y="44"/>
                  </a:cubicBezTo>
                  <a:cubicBezTo>
                    <a:pt x="20" y="48"/>
                    <a:pt x="21" y="51"/>
                    <a:pt x="22" y="51"/>
                  </a:cubicBezTo>
                  <a:cubicBezTo>
                    <a:pt x="24" y="51"/>
                    <a:pt x="26" y="49"/>
                    <a:pt x="27" y="46"/>
                  </a:cubicBezTo>
                  <a:cubicBezTo>
                    <a:pt x="29" y="49"/>
                    <a:pt x="31" y="50"/>
                    <a:pt x="32" y="50"/>
                  </a:cubicBezTo>
                  <a:cubicBezTo>
                    <a:pt x="34" y="49"/>
                    <a:pt x="35" y="47"/>
                    <a:pt x="35" y="42"/>
                  </a:cubicBezTo>
                  <a:cubicBezTo>
                    <a:pt x="38" y="44"/>
                    <a:pt x="41" y="45"/>
                    <a:pt x="43" y="44"/>
                  </a:cubicBezTo>
                  <a:cubicBezTo>
                    <a:pt x="44" y="43"/>
                    <a:pt x="43" y="40"/>
                    <a:pt x="41" y="36"/>
                  </a:cubicBezTo>
                  <a:cubicBezTo>
                    <a:pt x="46" y="36"/>
                    <a:pt x="49" y="35"/>
                    <a:pt x="49" y="34"/>
                  </a:cubicBezTo>
                  <a:cubicBezTo>
                    <a:pt x="50" y="32"/>
                    <a:pt x="49" y="31"/>
                    <a:pt x="46" y="29"/>
                  </a:cubicBezTo>
                  <a:cubicBezTo>
                    <a:pt x="49" y="28"/>
                    <a:pt x="51" y="26"/>
                    <a:pt x="51" y="25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0" name="Freeform 19"/>
            <p:cNvSpPr>
              <a:spLocks/>
            </p:cNvSpPr>
            <p:nvPr userDrawn="1"/>
          </p:nvSpPr>
          <p:spPr bwMode="auto">
            <a:xfrm flipH="1">
              <a:off x="936626" y="4335463"/>
              <a:ext cx="133350" cy="131762"/>
            </a:xfrm>
            <a:custGeom>
              <a:avLst/>
              <a:gdLst>
                <a:gd name="T0" fmla="*/ 54 w 54"/>
                <a:gd name="T1" fmla="*/ 31 h 54"/>
                <a:gd name="T2" fmla="*/ 50 w 54"/>
                <a:gd name="T3" fmla="*/ 26 h 54"/>
                <a:gd name="T4" fmla="*/ 54 w 54"/>
                <a:gd name="T5" fmla="*/ 22 h 54"/>
                <a:gd name="T6" fmla="*/ 43 w 54"/>
                <a:gd name="T7" fmla="*/ 18 h 54"/>
                <a:gd name="T8" fmla="*/ 47 w 54"/>
                <a:gd name="T9" fmla="*/ 8 h 54"/>
                <a:gd name="T10" fmla="*/ 39 w 54"/>
                <a:gd name="T11" fmla="*/ 9 h 54"/>
                <a:gd name="T12" fmla="*/ 37 w 54"/>
                <a:gd name="T13" fmla="*/ 1 h 54"/>
                <a:gd name="T14" fmla="*/ 30 w 54"/>
                <a:gd name="T15" fmla="*/ 6 h 54"/>
                <a:gd name="T16" fmla="*/ 25 w 54"/>
                <a:gd name="T17" fmla="*/ 0 h 54"/>
                <a:gd name="T18" fmla="*/ 21 w 54"/>
                <a:gd name="T19" fmla="*/ 6 h 54"/>
                <a:gd name="T20" fmla="*/ 15 w 54"/>
                <a:gd name="T21" fmla="*/ 2 h 54"/>
                <a:gd name="T22" fmla="*/ 14 w 54"/>
                <a:gd name="T23" fmla="*/ 11 h 54"/>
                <a:gd name="T24" fmla="*/ 5 w 54"/>
                <a:gd name="T25" fmla="*/ 10 h 54"/>
                <a:gd name="T26" fmla="*/ 9 w 54"/>
                <a:gd name="T27" fmla="*/ 19 h 54"/>
                <a:gd name="T28" fmla="*/ 0 w 54"/>
                <a:gd name="T29" fmla="*/ 23 h 54"/>
                <a:gd name="T30" fmla="*/ 4 w 54"/>
                <a:gd name="T31" fmla="*/ 27 h 54"/>
                <a:gd name="T32" fmla="*/ 0 w 54"/>
                <a:gd name="T33" fmla="*/ 32 h 54"/>
                <a:gd name="T34" fmla="*/ 11 w 54"/>
                <a:gd name="T35" fmla="*/ 36 h 54"/>
                <a:gd name="T36" fmla="*/ 8 w 54"/>
                <a:gd name="T37" fmla="*/ 46 h 54"/>
                <a:gd name="T38" fmla="*/ 15 w 54"/>
                <a:gd name="T39" fmla="*/ 45 h 54"/>
                <a:gd name="T40" fmla="*/ 17 w 54"/>
                <a:gd name="T41" fmla="*/ 52 h 54"/>
                <a:gd name="T42" fmla="*/ 24 w 54"/>
                <a:gd name="T43" fmla="*/ 48 h 54"/>
                <a:gd name="T44" fmla="*/ 29 w 54"/>
                <a:gd name="T45" fmla="*/ 54 h 54"/>
                <a:gd name="T46" fmla="*/ 33 w 54"/>
                <a:gd name="T47" fmla="*/ 48 h 54"/>
                <a:gd name="T48" fmla="*/ 39 w 54"/>
                <a:gd name="T49" fmla="*/ 51 h 54"/>
                <a:gd name="T50" fmla="*/ 40 w 54"/>
                <a:gd name="T51" fmla="*/ 43 h 54"/>
                <a:gd name="T52" fmla="*/ 49 w 54"/>
                <a:gd name="T53" fmla="*/ 43 h 54"/>
                <a:gd name="T54" fmla="*/ 46 w 54"/>
                <a:gd name="T55" fmla="*/ 35 h 54"/>
                <a:gd name="T56" fmla="*/ 54 w 54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4" h="54">
                  <a:moveTo>
                    <a:pt x="54" y="31"/>
                  </a:moveTo>
                  <a:cubicBezTo>
                    <a:pt x="54" y="29"/>
                    <a:pt x="53" y="28"/>
                    <a:pt x="50" y="26"/>
                  </a:cubicBezTo>
                  <a:cubicBezTo>
                    <a:pt x="53" y="25"/>
                    <a:pt x="54" y="23"/>
                    <a:pt x="54" y="22"/>
                  </a:cubicBezTo>
                  <a:cubicBezTo>
                    <a:pt x="53" y="20"/>
                    <a:pt x="49" y="18"/>
                    <a:pt x="43" y="18"/>
                  </a:cubicBezTo>
                  <a:cubicBezTo>
                    <a:pt x="47" y="13"/>
                    <a:pt x="48" y="9"/>
                    <a:pt x="47" y="8"/>
                  </a:cubicBezTo>
                  <a:cubicBezTo>
                    <a:pt x="45" y="7"/>
                    <a:pt x="43" y="7"/>
                    <a:pt x="39" y="9"/>
                  </a:cubicBezTo>
                  <a:cubicBezTo>
                    <a:pt x="39" y="5"/>
                    <a:pt x="39" y="2"/>
                    <a:pt x="37" y="1"/>
                  </a:cubicBezTo>
                  <a:cubicBezTo>
                    <a:pt x="35" y="1"/>
                    <a:pt x="33" y="3"/>
                    <a:pt x="30" y="6"/>
                  </a:cubicBezTo>
                  <a:cubicBezTo>
                    <a:pt x="29" y="2"/>
                    <a:pt x="27" y="0"/>
                    <a:pt x="25" y="0"/>
                  </a:cubicBezTo>
                  <a:cubicBezTo>
                    <a:pt x="24" y="0"/>
                    <a:pt x="22" y="2"/>
                    <a:pt x="21" y="6"/>
                  </a:cubicBezTo>
                  <a:cubicBezTo>
                    <a:pt x="19" y="3"/>
                    <a:pt x="16" y="2"/>
                    <a:pt x="15" y="2"/>
                  </a:cubicBezTo>
                  <a:cubicBezTo>
                    <a:pt x="13" y="3"/>
                    <a:pt x="13" y="6"/>
                    <a:pt x="14" y="11"/>
                  </a:cubicBezTo>
                  <a:cubicBezTo>
                    <a:pt x="10" y="9"/>
                    <a:pt x="6" y="9"/>
                    <a:pt x="5" y="10"/>
                  </a:cubicBezTo>
                  <a:cubicBezTo>
                    <a:pt x="4" y="12"/>
                    <a:pt x="5" y="15"/>
                    <a:pt x="9" y="19"/>
                  </a:cubicBezTo>
                  <a:cubicBezTo>
                    <a:pt x="4" y="20"/>
                    <a:pt x="0" y="21"/>
                    <a:pt x="0" y="23"/>
                  </a:cubicBezTo>
                  <a:cubicBezTo>
                    <a:pt x="0" y="24"/>
                    <a:pt x="1" y="26"/>
                    <a:pt x="4" y="27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1" y="34"/>
                    <a:pt x="5" y="35"/>
                    <a:pt x="11" y="36"/>
                  </a:cubicBezTo>
                  <a:cubicBezTo>
                    <a:pt x="7" y="41"/>
                    <a:pt x="6" y="45"/>
                    <a:pt x="8" y="46"/>
                  </a:cubicBezTo>
                  <a:cubicBezTo>
                    <a:pt x="9" y="47"/>
                    <a:pt x="12" y="47"/>
                    <a:pt x="15" y="45"/>
                  </a:cubicBezTo>
                  <a:cubicBezTo>
                    <a:pt x="15" y="49"/>
                    <a:pt x="16" y="52"/>
                    <a:pt x="17" y="52"/>
                  </a:cubicBezTo>
                  <a:cubicBezTo>
                    <a:pt x="19" y="53"/>
                    <a:pt x="21" y="51"/>
                    <a:pt x="24" y="48"/>
                  </a:cubicBezTo>
                  <a:cubicBezTo>
                    <a:pt x="25" y="52"/>
                    <a:pt x="27" y="54"/>
                    <a:pt x="29" y="54"/>
                  </a:cubicBezTo>
                  <a:cubicBezTo>
                    <a:pt x="30" y="54"/>
                    <a:pt x="32" y="52"/>
                    <a:pt x="33" y="48"/>
                  </a:cubicBezTo>
                  <a:cubicBezTo>
                    <a:pt x="35" y="51"/>
                    <a:pt x="38" y="52"/>
                    <a:pt x="39" y="51"/>
                  </a:cubicBezTo>
                  <a:cubicBezTo>
                    <a:pt x="41" y="51"/>
                    <a:pt x="41" y="47"/>
                    <a:pt x="40" y="43"/>
                  </a:cubicBezTo>
                  <a:cubicBezTo>
                    <a:pt x="45" y="44"/>
                    <a:pt x="48" y="45"/>
                    <a:pt x="49" y="43"/>
                  </a:cubicBezTo>
                  <a:cubicBezTo>
                    <a:pt x="50" y="42"/>
                    <a:pt x="49" y="39"/>
                    <a:pt x="46" y="35"/>
                  </a:cubicBezTo>
                  <a:cubicBezTo>
                    <a:pt x="51" y="34"/>
                    <a:pt x="54" y="33"/>
                    <a:pt x="54" y="31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1" name="Freeform 20"/>
            <p:cNvSpPr>
              <a:spLocks/>
            </p:cNvSpPr>
            <p:nvPr userDrawn="1"/>
          </p:nvSpPr>
          <p:spPr bwMode="auto">
            <a:xfrm flipH="1">
              <a:off x="44450" y="5021263"/>
              <a:ext cx="317500" cy="317500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2" name="Freeform 21"/>
            <p:cNvSpPr>
              <a:spLocks/>
            </p:cNvSpPr>
            <p:nvPr userDrawn="1"/>
          </p:nvSpPr>
          <p:spPr bwMode="auto">
            <a:xfrm flipH="1">
              <a:off x="771526" y="3168650"/>
              <a:ext cx="131763" cy="131762"/>
            </a:xfrm>
            <a:custGeom>
              <a:avLst/>
              <a:gdLst>
                <a:gd name="T0" fmla="*/ 52 w 53"/>
                <a:gd name="T1" fmla="*/ 31 h 54"/>
                <a:gd name="T2" fmla="*/ 49 w 53"/>
                <a:gd name="T3" fmla="*/ 27 h 54"/>
                <a:gd name="T4" fmla="*/ 52 w 53"/>
                <a:gd name="T5" fmla="*/ 22 h 54"/>
                <a:gd name="T6" fmla="*/ 42 w 53"/>
                <a:gd name="T7" fmla="*/ 19 h 54"/>
                <a:gd name="T8" fmla="*/ 45 w 53"/>
                <a:gd name="T9" fmla="*/ 8 h 54"/>
                <a:gd name="T10" fmla="*/ 38 w 53"/>
                <a:gd name="T11" fmla="*/ 10 h 54"/>
                <a:gd name="T12" fmla="*/ 36 w 53"/>
                <a:gd name="T13" fmla="*/ 2 h 54"/>
                <a:gd name="T14" fmla="*/ 29 w 53"/>
                <a:gd name="T15" fmla="*/ 7 h 54"/>
                <a:gd name="T16" fmla="*/ 24 w 53"/>
                <a:gd name="T17" fmla="*/ 1 h 54"/>
                <a:gd name="T18" fmla="*/ 21 w 53"/>
                <a:gd name="T19" fmla="*/ 6 h 54"/>
                <a:gd name="T20" fmla="*/ 14 w 53"/>
                <a:gd name="T21" fmla="*/ 3 h 54"/>
                <a:gd name="T22" fmla="*/ 13 w 53"/>
                <a:gd name="T23" fmla="*/ 12 h 54"/>
                <a:gd name="T24" fmla="*/ 5 w 53"/>
                <a:gd name="T25" fmla="*/ 11 h 54"/>
                <a:gd name="T26" fmla="*/ 8 w 53"/>
                <a:gd name="T27" fmla="*/ 20 h 54"/>
                <a:gd name="T28" fmla="*/ 0 w 53"/>
                <a:gd name="T29" fmla="*/ 23 h 54"/>
                <a:gd name="T30" fmla="*/ 4 w 53"/>
                <a:gd name="T31" fmla="*/ 28 h 54"/>
                <a:gd name="T32" fmla="*/ 0 w 53"/>
                <a:gd name="T33" fmla="*/ 32 h 54"/>
                <a:gd name="T34" fmla="*/ 10 w 53"/>
                <a:gd name="T35" fmla="*/ 36 h 54"/>
                <a:gd name="T36" fmla="*/ 7 w 53"/>
                <a:gd name="T37" fmla="*/ 46 h 54"/>
                <a:gd name="T38" fmla="*/ 15 w 53"/>
                <a:gd name="T39" fmla="*/ 45 h 54"/>
                <a:gd name="T40" fmla="*/ 16 w 53"/>
                <a:gd name="T41" fmla="*/ 52 h 54"/>
                <a:gd name="T42" fmla="*/ 23 w 53"/>
                <a:gd name="T43" fmla="*/ 48 h 54"/>
                <a:gd name="T44" fmla="*/ 28 w 53"/>
                <a:gd name="T45" fmla="*/ 54 h 54"/>
                <a:gd name="T46" fmla="*/ 32 w 53"/>
                <a:gd name="T47" fmla="*/ 48 h 54"/>
                <a:gd name="T48" fmla="*/ 38 w 53"/>
                <a:gd name="T49" fmla="*/ 51 h 54"/>
                <a:gd name="T50" fmla="*/ 39 w 53"/>
                <a:gd name="T51" fmla="*/ 43 h 54"/>
                <a:gd name="T52" fmla="*/ 47 w 53"/>
                <a:gd name="T53" fmla="*/ 43 h 54"/>
                <a:gd name="T54" fmla="*/ 44 w 53"/>
                <a:gd name="T55" fmla="*/ 35 h 54"/>
                <a:gd name="T56" fmla="*/ 52 w 53"/>
                <a:gd name="T57" fmla="*/ 31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53" h="54">
                  <a:moveTo>
                    <a:pt x="52" y="31"/>
                  </a:moveTo>
                  <a:cubicBezTo>
                    <a:pt x="53" y="30"/>
                    <a:pt x="51" y="28"/>
                    <a:pt x="49" y="27"/>
                  </a:cubicBezTo>
                  <a:cubicBezTo>
                    <a:pt x="51" y="25"/>
                    <a:pt x="52" y="23"/>
                    <a:pt x="52" y="22"/>
                  </a:cubicBezTo>
                  <a:cubicBezTo>
                    <a:pt x="52" y="20"/>
                    <a:pt x="48" y="19"/>
                    <a:pt x="42" y="19"/>
                  </a:cubicBezTo>
                  <a:cubicBezTo>
                    <a:pt x="45" y="14"/>
                    <a:pt x="47" y="10"/>
                    <a:pt x="45" y="8"/>
                  </a:cubicBezTo>
                  <a:cubicBezTo>
                    <a:pt x="44" y="7"/>
                    <a:pt x="41" y="8"/>
                    <a:pt x="38" y="10"/>
                  </a:cubicBezTo>
                  <a:cubicBezTo>
                    <a:pt x="38" y="6"/>
                    <a:pt x="37" y="3"/>
                    <a:pt x="36" y="2"/>
                  </a:cubicBezTo>
                  <a:cubicBezTo>
                    <a:pt x="34" y="2"/>
                    <a:pt x="32" y="3"/>
                    <a:pt x="29" y="7"/>
                  </a:cubicBezTo>
                  <a:cubicBezTo>
                    <a:pt x="28" y="3"/>
                    <a:pt x="26" y="0"/>
                    <a:pt x="24" y="1"/>
                  </a:cubicBezTo>
                  <a:cubicBezTo>
                    <a:pt x="23" y="1"/>
                    <a:pt x="22" y="3"/>
                    <a:pt x="21" y="6"/>
                  </a:cubicBezTo>
                  <a:cubicBezTo>
                    <a:pt x="18" y="4"/>
                    <a:pt x="16" y="3"/>
                    <a:pt x="14" y="3"/>
                  </a:cubicBezTo>
                  <a:cubicBezTo>
                    <a:pt x="13" y="4"/>
                    <a:pt x="13" y="7"/>
                    <a:pt x="13" y="12"/>
                  </a:cubicBezTo>
                  <a:cubicBezTo>
                    <a:pt x="9" y="10"/>
                    <a:pt x="6" y="10"/>
                    <a:pt x="5" y="11"/>
                  </a:cubicBezTo>
                  <a:cubicBezTo>
                    <a:pt x="4" y="13"/>
                    <a:pt x="5" y="16"/>
                    <a:pt x="8" y="20"/>
                  </a:cubicBezTo>
                  <a:cubicBezTo>
                    <a:pt x="3" y="20"/>
                    <a:pt x="0" y="21"/>
                    <a:pt x="0" y="23"/>
                  </a:cubicBezTo>
                  <a:cubicBezTo>
                    <a:pt x="0" y="25"/>
                    <a:pt x="1" y="26"/>
                    <a:pt x="4" y="28"/>
                  </a:cubicBezTo>
                  <a:cubicBezTo>
                    <a:pt x="1" y="29"/>
                    <a:pt x="0" y="31"/>
                    <a:pt x="0" y="32"/>
                  </a:cubicBezTo>
                  <a:cubicBezTo>
                    <a:pt x="0" y="34"/>
                    <a:pt x="4" y="35"/>
                    <a:pt x="10" y="36"/>
                  </a:cubicBezTo>
                  <a:cubicBezTo>
                    <a:pt x="7" y="40"/>
                    <a:pt x="6" y="44"/>
                    <a:pt x="7" y="46"/>
                  </a:cubicBezTo>
                  <a:cubicBezTo>
                    <a:pt x="8" y="47"/>
                    <a:pt x="11" y="46"/>
                    <a:pt x="15" y="45"/>
                  </a:cubicBezTo>
                  <a:cubicBezTo>
                    <a:pt x="14" y="49"/>
                    <a:pt x="15" y="51"/>
                    <a:pt x="16" y="52"/>
                  </a:cubicBezTo>
                  <a:cubicBezTo>
                    <a:pt x="18" y="53"/>
                    <a:pt x="20" y="51"/>
                    <a:pt x="23" y="48"/>
                  </a:cubicBezTo>
                  <a:cubicBezTo>
                    <a:pt x="24" y="51"/>
                    <a:pt x="26" y="54"/>
                    <a:pt x="28" y="54"/>
                  </a:cubicBezTo>
                  <a:cubicBezTo>
                    <a:pt x="29" y="54"/>
                    <a:pt x="31" y="51"/>
                    <a:pt x="32" y="48"/>
                  </a:cubicBezTo>
                  <a:cubicBezTo>
                    <a:pt x="34" y="50"/>
                    <a:pt x="36" y="52"/>
                    <a:pt x="38" y="51"/>
                  </a:cubicBezTo>
                  <a:cubicBezTo>
                    <a:pt x="39" y="50"/>
                    <a:pt x="40" y="47"/>
                    <a:pt x="39" y="43"/>
                  </a:cubicBezTo>
                  <a:cubicBezTo>
                    <a:pt x="43" y="44"/>
                    <a:pt x="46" y="45"/>
                    <a:pt x="47" y="43"/>
                  </a:cubicBezTo>
                  <a:cubicBezTo>
                    <a:pt x="48" y="42"/>
                    <a:pt x="47" y="39"/>
                    <a:pt x="44" y="35"/>
                  </a:cubicBezTo>
                  <a:cubicBezTo>
                    <a:pt x="49" y="34"/>
                    <a:pt x="52" y="33"/>
                    <a:pt x="52" y="31"/>
                  </a:cubicBez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3" name="Freeform 22"/>
            <p:cNvSpPr>
              <a:spLocks/>
            </p:cNvSpPr>
            <p:nvPr userDrawn="1"/>
          </p:nvSpPr>
          <p:spPr bwMode="auto">
            <a:xfrm flipH="1">
              <a:off x="118857" y="1370013"/>
              <a:ext cx="260350" cy="258762"/>
            </a:xfrm>
            <a:custGeom>
              <a:avLst/>
              <a:gdLst>
                <a:gd name="T0" fmla="*/ 50 w 106"/>
                <a:gd name="T1" fmla="*/ 0 h 106"/>
                <a:gd name="T2" fmla="*/ 50 w 106"/>
                <a:gd name="T3" fmla="*/ 0 h 106"/>
                <a:gd name="T4" fmla="*/ 42 w 106"/>
                <a:gd name="T5" fmla="*/ 12 h 106"/>
                <a:gd name="T6" fmla="*/ 32 w 106"/>
                <a:gd name="T7" fmla="*/ 5 h 106"/>
                <a:gd name="T8" fmla="*/ 30 w 106"/>
                <a:gd name="T9" fmla="*/ 5 h 106"/>
                <a:gd name="T10" fmla="*/ 28 w 106"/>
                <a:gd name="T11" fmla="*/ 22 h 106"/>
                <a:gd name="T12" fmla="*/ 16 w 106"/>
                <a:gd name="T13" fmla="*/ 19 h 106"/>
                <a:gd name="T14" fmla="*/ 11 w 106"/>
                <a:gd name="T15" fmla="*/ 21 h 106"/>
                <a:gd name="T16" fmla="*/ 17 w 106"/>
                <a:gd name="T17" fmla="*/ 38 h 106"/>
                <a:gd name="T18" fmla="*/ 1 w 106"/>
                <a:gd name="T19" fmla="*/ 45 h 106"/>
                <a:gd name="T20" fmla="*/ 8 w 106"/>
                <a:gd name="T21" fmla="*/ 54 h 106"/>
                <a:gd name="T22" fmla="*/ 1 w 106"/>
                <a:gd name="T23" fmla="*/ 63 h 106"/>
                <a:gd name="T24" fmla="*/ 21 w 106"/>
                <a:gd name="T25" fmla="*/ 70 h 106"/>
                <a:gd name="T26" fmla="*/ 15 w 106"/>
                <a:gd name="T27" fmla="*/ 91 h 106"/>
                <a:gd name="T28" fmla="*/ 19 w 106"/>
                <a:gd name="T29" fmla="*/ 92 h 106"/>
                <a:gd name="T30" fmla="*/ 30 w 106"/>
                <a:gd name="T31" fmla="*/ 88 h 106"/>
                <a:gd name="T32" fmla="*/ 34 w 106"/>
                <a:gd name="T33" fmla="*/ 103 h 106"/>
                <a:gd name="T34" fmla="*/ 35 w 106"/>
                <a:gd name="T35" fmla="*/ 103 h 106"/>
                <a:gd name="T36" fmla="*/ 47 w 106"/>
                <a:gd name="T37" fmla="*/ 94 h 106"/>
                <a:gd name="T38" fmla="*/ 56 w 106"/>
                <a:gd name="T39" fmla="*/ 106 h 106"/>
                <a:gd name="T40" fmla="*/ 57 w 106"/>
                <a:gd name="T41" fmla="*/ 106 h 106"/>
                <a:gd name="T42" fmla="*/ 64 w 106"/>
                <a:gd name="T43" fmla="*/ 95 h 106"/>
                <a:gd name="T44" fmla="*/ 75 w 106"/>
                <a:gd name="T45" fmla="*/ 101 h 106"/>
                <a:gd name="T46" fmla="*/ 77 w 106"/>
                <a:gd name="T47" fmla="*/ 101 h 106"/>
                <a:gd name="T48" fmla="*/ 79 w 106"/>
                <a:gd name="T49" fmla="*/ 84 h 106"/>
                <a:gd name="T50" fmla="*/ 91 w 106"/>
                <a:gd name="T51" fmla="*/ 87 h 106"/>
                <a:gd name="T52" fmla="*/ 96 w 106"/>
                <a:gd name="T53" fmla="*/ 85 h 106"/>
                <a:gd name="T54" fmla="*/ 89 w 106"/>
                <a:gd name="T55" fmla="*/ 68 h 106"/>
                <a:gd name="T56" fmla="*/ 106 w 106"/>
                <a:gd name="T57" fmla="*/ 61 h 106"/>
                <a:gd name="T58" fmla="*/ 98 w 106"/>
                <a:gd name="T59" fmla="*/ 52 h 106"/>
                <a:gd name="T60" fmla="*/ 106 w 106"/>
                <a:gd name="T61" fmla="*/ 43 h 106"/>
                <a:gd name="T62" fmla="*/ 85 w 106"/>
                <a:gd name="T63" fmla="*/ 36 h 106"/>
                <a:gd name="T64" fmla="*/ 91 w 106"/>
                <a:gd name="T65" fmla="*/ 16 h 106"/>
                <a:gd name="T66" fmla="*/ 88 w 106"/>
                <a:gd name="T67" fmla="*/ 15 h 106"/>
                <a:gd name="T68" fmla="*/ 76 w 106"/>
                <a:gd name="T69" fmla="*/ 18 h 106"/>
                <a:gd name="T70" fmla="*/ 73 w 106"/>
                <a:gd name="T71" fmla="*/ 4 h 106"/>
                <a:gd name="T72" fmla="*/ 71 w 106"/>
                <a:gd name="T73" fmla="*/ 3 h 106"/>
                <a:gd name="T74" fmla="*/ 60 w 106"/>
                <a:gd name="T75" fmla="*/ 12 h 106"/>
                <a:gd name="T76" fmla="*/ 50 w 106"/>
                <a:gd name="T77" fmla="*/ 0 h 1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</a:cxnLst>
              <a:rect l="0" t="0" r="r" b="b"/>
              <a:pathLst>
                <a:path w="106" h="106">
                  <a:moveTo>
                    <a:pt x="50" y="0"/>
                  </a:moveTo>
                  <a:cubicBezTo>
                    <a:pt x="50" y="0"/>
                    <a:pt x="50" y="0"/>
                    <a:pt x="50" y="0"/>
                  </a:cubicBezTo>
                  <a:cubicBezTo>
                    <a:pt x="47" y="0"/>
                    <a:pt x="44" y="5"/>
                    <a:pt x="42" y="12"/>
                  </a:cubicBezTo>
                  <a:cubicBezTo>
                    <a:pt x="38" y="7"/>
                    <a:pt x="34" y="5"/>
                    <a:pt x="32" y="5"/>
                  </a:cubicBezTo>
                  <a:cubicBezTo>
                    <a:pt x="31" y="5"/>
                    <a:pt x="30" y="5"/>
                    <a:pt x="30" y="5"/>
                  </a:cubicBezTo>
                  <a:cubicBezTo>
                    <a:pt x="27" y="7"/>
                    <a:pt x="26" y="13"/>
                    <a:pt x="28" y="22"/>
                  </a:cubicBezTo>
                  <a:cubicBezTo>
                    <a:pt x="23" y="20"/>
                    <a:pt x="19" y="19"/>
                    <a:pt x="16" y="19"/>
                  </a:cubicBezTo>
                  <a:cubicBezTo>
                    <a:pt x="13" y="19"/>
                    <a:pt x="12" y="20"/>
                    <a:pt x="11" y="21"/>
                  </a:cubicBezTo>
                  <a:cubicBezTo>
                    <a:pt x="8" y="24"/>
                    <a:pt x="11" y="30"/>
                    <a:pt x="17" y="38"/>
                  </a:cubicBezTo>
                  <a:cubicBezTo>
                    <a:pt x="7" y="39"/>
                    <a:pt x="1" y="42"/>
                    <a:pt x="1" y="45"/>
                  </a:cubicBezTo>
                  <a:cubicBezTo>
                    <a:pt x="0" y="48"/>
                    <a:pt x="3" y="51"/>
                    <a:pt x="8" y="54"/>
                  </a:cubicBezTo>
                  <a:cubicBezTo>
                    <a:pt x="3" y="57"/>
                    <a:pt x="0" y="61"/>
                    <a:pt x="1" y="63"/>
                  </a:cubicBezTo>
                  <a:cubicBezTo>
                    <a:pt x="2" y="67"/>
                    <a:pt x="10" y="70"/>
                    <a:pt x="21" y="70"/>
                  </a:cubicBezTo>
                  <a:cubicBezTo>
                    <a:pt x="15" y="80"/>
                    <a:pt x="12" y="88"/>
                    <a:pt x="15" y="91"/>
                  </a:cubicBezTo>
                  <a:cubicBezTo>
                    <a:pt x="16" y="91"/>
                    <a:pt x="17" y="92"/>
                    <a:pt x="19" y="92"/>
                  </a:cubicBezTo>
                  <a:cubicBezTo>
                    <a:pt x="22" y="92"/>
                    <a:pt x="26" y="91"/>
                    <a:pt x="30" y="88"/>
                  </a:cubicBezTo>
                  <a:cubicBezTo>
                    <a:pt x="30" y="96"/>
                    <a:pt x="31" y="102"/>
                    <a:pt x="34" y="103"/>
                  </a:cubicBezTo>
                  <a:cubicBezTo>
                    <a:pt x="34" y="103"/>
                    <a:pt x="35" y="103"/>
                    <a:pt x="35" y="103"/>
                  </a:cubicBezTo>
                  <a:cubicBezTo>
                    <a:pt x="38" y="103"/>
                    <a:pt x="42" y="100"/>
                    <a:pt x="47" y="94"/>
                  </a:cubicBezTo>
                  <a:cubicBezTo>
                    <a:pt x="50" y="102"/>
                    <a:pt x="53" y="106"/>
                    <a:pt x="56" y="106"/>
                  </a:cubicBezTo>
                  <a:cubicBezTo>
                    <a:pt x="56" y="106"/>
                    <a:pt x="57" y="106"/>
                    <a:pt x="57" y="106"/>
                  </a:cubicBezTo>
                  <a:cubicBezTo>
                    <a:pt x="60" y="106"/>
                    <a:pt x="62" y="102"/>
                    <a:pt x="64" y="95"/>
                  </a:cubicBezTo>
                  <a:cubicBezTo>
                    <a:pt x="69" y="99"/>
                    <a:pt x="72" y="101"/>
                    <a:pt x="75" y="101"/>
                  </a:cubicBezTo>
                  <a:cubicBezTo>
                    <a:pt x="76" y="101"/>
                    <a:pt x="76" y="101"/>
                    <a:pt x="77" y="101"/>
                  </a:cubicBezTo>
                  <a:cubicBezTo>
                    <a:pt x="80" y="99"/>
                    <a:pt x="81" y="93"/>
                    <a:pt x="79" y="84"/>
                  </a:cubicBezTo>
                  <a:cubicBezTo>
                    <a:pt x="84" y="86"/>
                    <a:pt x="88" y="87"/>
                    <a:pt x="91" y="87"/>
                  </a:cubicBezTo>
                  <a:cubicBezTo>
                    <a:pt x="93" y="87"/>
                    <a:pt x="95" y="87"/>
                    <a:pt x="96" y="85"/>
                  </a:cubicBezTo>
                  <a:cubicBezTo>
                    <a:pt x="98" y="82"/>
                    <a:pt x="95" y="76"/>
                    <a:pt x="89" y="68"/>
                  </a:cubicBezTo>
                  <a:cubicBezTo>
                    <a:pt x="99" y="67"/>
                    <a:pt x="105" y="65"/>
                    <a:pt x="106" y="61"/>
                  </a:cubicBezTo>
                  <a:cubicBezTo>
                    <a:pt x="106" y="58"/>
                    <a:pt x="104" y="55"/>
                    <a:pt x="98" y="52"/>
                  </a:cubicBezTo>
                  <a:cubicBezTo>
                    <a:pt x="103" y="49"/>
                    <a:pt x="106" y="46"/>
                    <a:pt x="106" y="43"/>
                  </a:cubicBezTo>
                  <a:cubicBezTo>
                    <a:pt x="105" y="39"/>
                    <a:pt x="97" y="37"/>
                    <a:pt x="85" y="36"/>
                  </a:cubicBezTo>
                  <a:cubicBezTo>
                    <a:pt x="92" y="27"/>
                    <a:pt x="94" y="19"/>
                    <a:pt x="91" y="16"/>
                  </a:cubicBezTo>
                  <a:cubicBezTo>
                    <a:pt x="90" y="15"/>
                    <a:pt x="89" y="15"/>
                    <a:pt x="88" y="15"/>
                  </a:cubicBezTo>
                  <a:cubicBezTo>
                    <a:pt x="85" y="15"/>
                    <a:pt x="81" y="16"/>
                    <a:pt x="76" y="18"/>
                  </a:cubicBezTo>
                  <a:cubicBezTo>
                    <a:pt x="77" y="10"/>
                    <a:pt x="76" y="5"/>
                    <a:pt x="73" y="4"/>
                  </a:cubicBezTo>
                  <a:cubicBezTo>
                    <a:pt x="72" y="3"/>
                    <a:pt x="72" y="3"/>
                    <a:pt x="71" y="3"/>
                  </a:cubicBezTo>
                  <a:cubicBezTo>
                    <a:pt x="68" y="3"/>
                    <a:pt x="64" y="7"/>
                    <a:pt x="60" y="12"/>
                  </a:cubicBezTo>
                  <a:cubicBezTo>
                    <a:pt x="57" y="5"/>
                    <a:pt x="54" y="0"/>
                    <a:pt x="50" y="0"/>
                  </a:cubicBezTo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4" name="Freeform 23"/>
            <p:cNvSpPr>
              <a:spLocks/>
            </p:cNvSpPr>
            <p:nvPr userDrawn="1"/>
          </p:nvSpPr>
          <p:spPr bwMode="auto">
            <a:xfrm flipH="1">
              <a:off x="309563" y="4675188"/>
              <a:ext cx="246063" cy="347662"/>
            </a:xfrm>
            <a:custGeom>
              <a:avLst/>
              <a:gdLst>
                <a:gd name="T0" fmla="*/ 78 w 100"/>
                <a:gd name="T1" fmla="*/ 15 h 142"/>
                <a:gd name="T2" fmla="*/ 30 w 100"/>
                <a:gd name="T3" fmla="*/ 130 h 142"/>
                <a:gd name="T4" fmla="*/ 78 w 100"/>
                <a:gd name="T5" fmla="*/ 15 h 1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100" h="142">
                  <a:moveTo>
                    <a:pt x="78" y="15"/>
                  </a:moveTo>
                  <a:cubicBezTo>
                    <a:pt x="100" y="37"/>
                    <a:pt x="60" y="118"/>
                    <a:pt x="30" y="130"/>
                  </a:cubicBezTo>
                  <a:cubicBezTo>
                    <a:pt x="0" y="142"/>
                    <a:pt x="63" y="0"/>
                    <a:pt x="78" y="15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5" name="Freeform 24"/>
            <p:cNvSpPr>
              <a:spLocks/>
            </p:cNvSpPr>
            <p:nvPr userDrawn="1"/>
          </p:nvSpPr>
          <p:spPr bwMode="auto">
            <a:xfrm flipH="1">
              <a:off x="608013" y="6858000"/>
              <a:ext cx="9525" cy="0"/>
            </a:xfrm>
            <a:custGeom>
              <a:avLst/>
              <a:gdLst>
                <a:gd name="T0" fmla="*/ 6 w 6"/>
                <a:gd name="T1" fmla="*/ 0 w 6"/>
                <a:gd name="T2" fmla="*/ 6 w 6"/>
              </a:gdLst>
              <a:ahLst/>
              <a:cxnLst>
                <a:cxn ang="0">
                  <a:pos x="T0" y="0"/>
                </a:cxn>
                <a:cxn ang="0">
                  <a:pos x="T1" y="0"/>
                </a:cxn>
                <a:cxn ang="0">
                  <a:pos x="T2" y="0"/>
                </a:cxn>
              </a:cxnLst>
              <a:rect l="0" t="0" r="r" b="b"/>
              <a:pathLst>
                <a:path w="6">
                  <a:moveTo>
                    <a:pt x="6" y="0"/>
                  </a:moveTo>
                  <a:lnTo>
                    <a:pt x="0" y="0"/>
                  </a:lnTo>
                  <a:lnTo>
                    <a:pt x="6" y="0"/>
                  </a:lnTo>
                  <a:close/>
                </a:path>
              </a:pathLst>
            </a:custGeom>
            <a:solidFill>
              <a:srgbClr val="00A99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6" name="Line 27"/>
            <p:cNvSpPr>
              <a:spLocks noChangeShapeType="1"/>
            </p:cNvSpPr>
            <p:nvPr userDrawn="1"/>
          </p:nvSpPr>
          <p:spPr bwMode="auto">
            <a:xfrm>
              <a:off x="608013" y="6858000"/>
              <a:ext cx="9525" cy="0"/>
            </a:xfrm>
            <a:prstGeom prst="line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27" name="Freeform 26"/>
            <p:cNvSpPr>
              <a:spLocks/>
            </p:cNvSpPr>
            <p:nvPr userDrawn="1"/>
          </p:nvSpPr>
          <p:spPr bwMode="auto">
            <a:xfrm flipH="1">
              <a:off x="600075" y="5172075"/>
              <a:ext cx="339725" cy="1685925"/>
            </a:xfrm>
            <a:custGeom>
              <a:avLst/>
              <a:gdLst>
                <a:gd name="T0" fmla="*/ 131 w 138"/>
                <a:gd name="T1" fmla="*/ 689 h 689"/>
                <a:gd name="T2" fmla="*/ 0 w 138"/>
                <a:gd name="T3" fmla="*/ 4 h 689"/>
                <a:gd name="T4" fmla="*/ 1 w 138"/>
                <a:gd name="T5" fmla="*/ 0 h 689"/>
                <a:gd name="T6" fmla="*/ 132 w 138"/>
                <a:gd name="T7" fmla="*/ 403 h 689"/>
                <a:gd name="T8" fmla="*/ 135 w 138"/>
                <a:gd name="T9" fmla="*/ 689 h 6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38" h="689">
                  <a:moveTo>
                    <a:pt x="131" y="689"/>
                  </a:moveTo>
                  <a:cubicBezTo>
                    <a:pt x="136" y="509"/>
                    <a:pt x="136" y="50"/>
                    <a:pt x="0" y="4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73" y="25"/>
                    <a:pt x="117" y="161"/>
                    <a:pt x="132" y="403"/>
                  </a:cubicBezTo>
                  <a:cubicBezTo>
                    <a:pt x="138" y="513"/>
                    <a:pt x="137" y="621"/>
                    <a:pt x="135" y="689"/>
                  </a:cubicBezTo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28" name="Group 27"/>
            <p:cNvGrpSpPr/>
            <p:nvPr userDrawn="1"/>
          </p:nvGrpSpPr>
          <p:grpSpPr>
            <a:xfrm rot="21049918">
              <a:off x="516851" y="3319634"/>
              <a:ext cx="682233" cy="504823"/>
              <a:chOff x="452438" y="3540125"/>
              <a:chExt cx="750888" cy="555625"/>
            </a:xfrm>
          </p:grpSpPr>
          <p:sp>
            <p:nvSpPr>
              <p:cNvPr id="29" name="Freeform 28"/>
              <p:cNvSpPr>
                <a:spLocks/>
              </p:cNvSpPr>
              <p:nvPr userDrawn="1"/>
            </p:nvSpPr>
            <p:spPr bwMode="auto">
              <a:xfrm flipH="1">
                <a:off x="546100" y="3540125"/>
                <a:ext cx="657226" cy="555625"/>
              </a:xfrm>
              <a:custGeom>
                <a:avLst/>
                <a:gdLst>
                  <a:gd name="T0" fmla="*/ 265 w 267"/>
                  <a:gd name="T1" fmla="*/ 93 h 227"/>
                  <a:gd name="T2" fmla="*/ 192 w 267"/>
                  <a:gd name="T3" fmla="*/ 3 h 227"/>
                  <a:gd name="T4" fmla="*/ 130 w 267"/>
                  <a:gd name="T5" fmla="*/ 64 h 227"/>
                  <a:gd name="T6" fmla="*/ 52 w 267"/>
                  <a:gd name="T7" fmla="*/ 86 h 227"/>
                  <a:gd name="T8" fmla="*/ 208 w 267"/>
                  <a:gd name="T9" fmla="*/ 200 h 227"/>
                  <a:gd name="T10" fmla="*/ 265 w 267"/>
                  <a:gd name="T11" fmla="*/ 93 h 2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7" h="227">
                    <a:moveTo>
                      <a:pt x="265" y="93"/>
                    </a:moveTo>
                    <a:cubicBezTo>
                      <a:pt x="263" y="39"/>
                      <a:pt x="218" y="0"/>
                      <a:pt x="192" y="3"/>
                    </a:cubicBezTo>
                    <a:cubicBezTo>
                      <a:pt x="151" y="8"/>
                      <a:pt x="133" y="33"/>
                      <a:pt x="130" y="64"/>
                    </a:cubicBezTo>
                    <a:cubicBezTo>
                      <a:pt x="95" y="57"/>
                      <a:pt x="61" y="69"/>
                      <a:pt x="52" y="86"/>
                    </a:cubicBezTo>
                    <a:cubicBezTo>
                      <a:pt x="0" y="183"/>
                      <a:pt x="156" y="227"/>
                      <a:pt x="208" y="200"/>
                    </a:cubicBezTo>
                    <a:cubicBezTo>
                      <a:pt x="232" y="195"/>
                      <a:pt x="267" y="136"/>
                      <a:pt x="265" y="93"/>
                    </a:cubicBezTo>
                    <a:close/>
                  </a:path>
                </a:pathLst>
              </a:custGeom>
              <a:solidFill>
                <a:schemeClr val="accent1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9"/>
              <p:cNvSpPr>
                <a:spLocks/>
              </p:cNvSpPr>
              <p:nvPr userDrawn="1"/>
            </p:nvSpPr>
            <p:spPr bwMode="auto">
              <a:xfrm flipH="1">
                <a:off x="452438" y="3581400"/>
                <a:ext cx="735013" cy="509587"/>
              </a:xfrm>
              <a:custGeom>
                <a:avLst/>
                <a:gdLst>
                  <a:gd name="T0" fmla="*/ 291 w 299"/>
                  <a:gd name="T1" fmla="*/ 15 h 208"/>
                  <a:gd name="T2" fmla="*/ 201 w 299"/>
                  <a:gd name="T3" fmla="*/ 160 h 208"/>
                  <a:gd name="T4" fmla="*/ 176 w 299"/>
                  <a:gd name="T5" fmla="*/ 94 h 208"/>
                  <a:gd name="T6" fmla="*/ 108 w 299"/>
                  <a:gd name="T7" fmla="*/ 20 h 208"/>
                  <a:gd name="T8" fmla="*/ 176 w 299"/>
                  <a:gd name="T9" fmla="*/ 172 h 208"/>
                  <a:gd name="T10" fmla="*/ 107 w 299"/>
                  <a:gd name="T11" fmla="*/ 150 h 208"/>
                  <a:gd name="T12" fmla="*/ 6 w 299"/>
                  <a:gd name="T13" fmla="*/ 157 h 208"/>
                  <a:gd name="T14" fmla="*/ 199 w 299"/>
                  <a:gd name="T15" fmla="*/ 192 h 208"/>
                  <a:gd name="T16" fmla="*/ 203 w 299"/>
                  <a:gd name="T17" fmla="*/ 192 h 208"/>
                  <a:gd name="T18" fmla="*/ 205 w 299"/>
                  <a:gd name="T19" fmla="*/ 189 h 208"/>
                  <a:gd name="T20" fmla="*/ 267 w 299"/>
                  <a:gd name="T21" fmla="*/ 113 h 208"/>
                  <a:gd name="T22" fmla="*/ 291 w 299"/>
                  <a:gd name="T23" fmla="*/ 15 h 20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99" h="208">
                    <a:moveTo>
                      <a:pt x="291" y="15"/>
                    </a:moveTo>
                    <a:cubicBezTo>
                      <a:pt x="262" y="0"/>
                      <a:pt x="214" y="106"/>
                      <a:pt x="201" y="160"/>
                    </a:cubicBezTo>
                    <a:cubicBezTo>
                      <a:pt x="196" y="140"/>
                      <a:pt x="186" y="115"/>
                      <a:pt x="176" y="94"/>
                    </a:cubicBezTo>
                    <a:cubicBezTo>
                      <a:pt x="150" y="46"/>
                      <a:pt x="116" y="15"/>
                      <a:pt x="108" y="20"/>
                    </a:cubicBezTo>
                    <a:cubicBezTo>
                      <a:pt x="80" y="36"/>
                      <a:pt x="138" y="130"/>
                      <a:pt x="176" y="172"/>
                    </a:cubicBezTo>
                    <a:cubicBezTo>
                      <a:pt x="157" y="164"/>
                      <a:pt x="130" y="154"/>
                      <a:pt x="107" y="150"/>
                    </a:cubicBezTo>
                    <a:cubicBezTo>
                      <a:pt x="53" y="140"/>
                      <a:pt x="7" y="148"/>
                      <a:pt x="6" y="157"/>
                    </a:cubicBezTo>
                    <a:cubicBezTo>
                      <a:pt x="0" y="197"/>
                      <a:pt x="179" y="208"/>
                      <a:pt x="199" y="192"/>
                    </a:cubicBezTo>
                    <a:cubicBezTo>
                      <a:pt x="200" y="193"/>
                      <a:pt x="202" y="193"/>
                      <a:pt x="203" y="192"/>
                    </a:cubicBezTo>
                    <a:cubicBezTo>
                      <a:pt x="204" y="192"/>
                      <a:pt x="205" y="191"/>
                      <a:pt x="205" y="189"/>
                    </a:cubicBezTo>
                    <a:cubicBezTo>
                      <a:pt x="218" y="182"/>
                      <a:pt x="249" y="146"/>
                      <a:pt x="267" y="113"/>
                    </a:cubicBezTo>
                    <a:cubicBezTo>
                      <a:pt x="292" y="65"/>
                      <a:pt x="299" y="19"/>
                      <a:pt x="291" y="15"/>
                    </a:cubicBez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</p:grpSp>
        <p:sp>
          <p:nvSpPr>
            <p:cNvPr id="31" name="Oval 30"/>
            <p:cNvSpPr>
              <a:spLocks noChangeArrowheads="1"/>
            </p:cNvSpPr>
            <p:nvPr userDrawn="1"/>
          </p:nvSpPr>
          <p:spPr bwMode="auto">
            <a:xfrm flipH="1">
              <a:off x="822178" y="5832156"/>
              <a:ext cx="82550" cy="6985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2" name="Freeform 31"/>
            <p:cNvSpPr>
              <a:spLocks/>
            </p:cNvSpPr>
            <p:nvPr userDrawn="1"/>
          </p:nvSpPr>
          <p:spPr bwMode="auto">
            <a:xfrm flipH="1">
              <a:off x="125840" y="3663574"/>
              <a:ext cx="519113" cy="444500"/>
            </a:xfrm>
            <a:custGeom>
              <a:avLst/>
              <a:gdLst>
                <a:gd name="T0" fmla="*/ 174 w 211"/>
                <a:gd name="T1" fmla="*/ 17 h 182"/>
                <a:gd name="T2" fmla="*/ 92 w 211"/>
                <a:gd name="T3" fmla="*/ 159 h 182"/>
                <a:gd name="T4" fmla="*/ 1 w 211"/>
                <a:gd name="T5" fmla="*/ 83 h 182"/>
                <a:gd name="T6" fmla="*/ 89 w 211"/>
                <a:gd name="T7" fmla="*/ 169 h 182"/>
                <a:gd name="T8" fmla="*/ 174 w 211"/>
                <a:gd name="T9" fmla="*/ 17 h 1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1" h="182">
                  <a:moveTo>
                    <a:pt x="174" y="17"/>
                  </a:moveTo>
                  <a:cubicBezTo>
                    <a:pt x="146" y="0"/>
                    <a:pt x="104" y="130"/>
                    <a:pt x="92" y="159"/>
                  </a:cubicBezTo>
                  <a:cubicBezTo>
                    <a:pt x="81" y="131"/>
                    <a:pt x="0" y="55"/>
                    <a:pt x="1" y="83"/>
                  </a:cubicBezTo>
                  <a:cubicBezTo>
                    <a:pt x="1" y="115"/>
                    <a:pt x="59" y="178"/>
                    <a:pt x="89" y="169"/>
                  </a:cubicBezTo>
                  <a:cubicBezTo>
                    <a:pt x="92" y="182"/>
                    <a:pt x="211" y="39"/>
                    <a:pt x="174" y="17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3" name="Freeform 32"/>
            <p:cNvSpPr>
              <a:spLocks/>
            </p:cNvSpPr>
            <p:nvPr userDrawn="1"/>
          </p:nvSpPr>
          <p:spPr bwMode="auto">
            <a:xfrm flipH="1">
              <a:off x="725487" y="6030892"/>
              <a:ext cx="201613" cy="536575"/>
            </a:xfrm>
            <a:custGeom>
              <a:avLst/>
              <a:gdLst>
                <a:gd name="T0" fmla="*/ 35 w 82"/>
                <a:gd name="T1" fmla="*/ 3 h 219"/>
                <a:gd name="T2" fmla="*/ 24 w 82"/>
                <a:gd name="T3" fmla="*/ 171 h 219"/>
                <a:gd name="T4" fmla="*/ 35 w 82"/>
                <a:gd name="T5" fmla="*/ 3 h 2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82" h="219">
                  <a:moveTo>
                    <a:pt x="35" y="3"/>
                  </a:moveTo>
                  <a:cubicBezTo>
                    <a:pt x="0" y="0"/>
                    <a:pt x="23" y="150"/>
                    <a:pt x="24" y="171"/>
                  </a:cubicBezTo>
                  <a:cubicBezTo>
                    <a:pt x="25" y="219"/>
                    <a:pt x="82" y="7"/>
                    <a:pt x="35" y="3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4" name="Freeform 33"/>
            <p:cNvSpPr>
              <a:spLocks/>
            </p:cNvSpPr>
            <p:nvPr userDrawn="1"/>
          </p:nvSpPr>
          <p:spPr bwMode="auto">
            <a:xfrm flipH="1">
              <a:off x="675480" y="6365050"/>
              <a:ext cx="188913" cy="112712"/>
            </a:xfrm>
            <a:custGeom>
              <a:avLst/>
              <a:gdLst>
                <a:gd name="T0" fmla="*/ 73 w 77"/>
                <a:gd name="T1" fmla="*/ 6 h 46"/>
                <a:gd name="T2" fmla="*/ 0 w 77"/>
                <a:gd name="T3" fmla="*/ 46 h 46"/>
                <a:gd name="T4" fmla="*/ 73 w 77"/>
                <a:gd name="T5" fmla="*/ 6 h 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77" h="46">
                  <a:moveTo>
                    <a:pt x="73" y="6"/>
                  </a:moveTo>
                  <a:cubicBezTo>
                    <a:pt x="72" y="0"/>
                    <a:pt x="45" y="1"/>
                    <a:pt x="0" y="46"/>
                  </a:cubicBezTo>
                  <a:cubicBezTo>
                    <a:pt x="24" y="43"/>
                    <a:pt x="77" y="29"/>
                    <a:pt x="73" y="6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5" name="Freeform 38"/>
            <p:cNvSpPr>
              <a:spLocks/>
            </p:cNvSpPr>
            <p:nvPr userDrawn="1"/>
          </p:nvSpPr>
          <p:spPr bwMode="auto">
            <a:xfrm flipH="1">
              <a:off x="444500" y="3063875"/>
              <a:ext cx="168275" cy="177800"/>
            </a:xfrm>
            <a:custGeom>
              <a:avLst/>
              <a:gdLst>
                <a:gd name="T0" fmla="*/ 8 w 68"/>
                <a:gd name="T1" fmla="*/ 25 h 73"/>
                <a:gd name="T2" fmla="*/ 21 w 68"/>
                <a:gd name="T3" fmla="*/ 67 h 73"/>
                <a:gd name="T4" fmla="*/ 61 w 68"/>
                <a:gd name="T5" fmla="*/ 48 h 73"/>
                <a:gd name="T6" fmla="*/ 48 w 68"/>
                <a:gd name="T7" fmla="*/ 6 h 73"/>
                <a:gd name="T8" fmla="*/ 8 w 68"/>
                <a:gd name="T9" fmla="*/ 25 h 7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8" h="73">
                  <a:moveTo>
                    <a:pt x="8" y="25"/>
                  </a:moveTo>
                  <a:cubicBezTo>
                    <a:pt x="0" y="41"/>
                    <a:pt x="6" y="60"/>
                    <a:pt x="21" y="67"/>
                  </a:cubicBezTo>
                  <a:cubicBezTo>
                    <a:pt x="36" y="73"/>
                    <a:pt x="53" y="65"/>
                    <a:pt x="61" y="48"/>
                  </a:cubicBezTo>
                  <a:cubicBezTo>
                    <a:pt x="68" y="32"/>
                    <a:pt x="63" y="13"/>
                    <a:pt x="48" y="6"/>
                  </a:cubicBezTo>
                  <a:cubicBezTo>
                    <a:pt x="33" y="0"/>
                    <a:pt x="15" y="8"/>
                    <a:pt x="8" y="25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6" name="Freeform 39"/>
            <p:cNvSpPr>
              <a:spLocks/>
            </p:cNvSpPr>
            <p:nvPr userDrawn="1"/>
          </p:nvSpPr>
          <p:spPr bwMode="auto">
            <a:xfrm flipH="1">
              <a:off x="161925" y="5654675"/>
              <a:ext cx="357188" cy="257175"/>
            </a:xfrm>
            <a:custGeom>
              <a:avLst/>
              <a:gdLst>
                <a:gd name="T0" fmla="*/ 116 w 145"/>
                <a:gd name="T1" fmla="*/ 3 h 105"/>
                <a:gd name="T2" fmla="*/ 78 w 145"/>
                <a:gd name="T3" fmla="*/ 23 h 105"/>
                <a:gd name="T4" fmla="*/ 38 w 145"/>
                <a:gd name="T5" fmla="*/ 23 h 105"/>
                <a:gd name="T6" fmla="*/ 97 w 145"/>
                <a:gd name="T7" fmla="*/ 99 h 105"/>
                <a:gd name="T8" fmla="*/ 139 w 145"/>
                <a:gd name="T9" fmla="*/ 56 h 105"/>
                <a:gd name="T10" fmla="*/ 116 w 145"/>
                <a:gd name="T11" fmla="*/ 3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5" h="105">
                  <a:moveTo>
                    <a:pt x="116" y="3"/>
                  </a:moveTo>
                  <a:cubicBezTo>
                    <a:pt x="96" y="0"/>
                    <a:pt x="84" y="9"/>
                    <a:pt x="78" y="23"/>
                  </a:cubicBezTo>
                  <a:cubicBezTo>
                    <a:pt x="62" y="15"/>
                    <a:pt x="45" y="16"/>
                    <a:pt x="38" y="23"/>
                  </a:cubicBezTo>
                  <a:cubicBezTo>
                    <a:pt x="0" y="62"/>
                    <a:pt x="69" y="105"/>
                    <a:pt x="97" y="99"/>
                  </a:cubicBezTo>
                  <a:cubicBezTo>
                    <a:pt x="109" y="100"/>
                    <a:pt x="134" y="76"/>
                    <a:pt x="139" y="56"/>
                  </a:cubicBezTo>
                  <a:cubicBezTo>
                    <a:pt x="145" y="29"/>
                    <a:pt x="129" y="5"/>
                    <a:pt x="116" y="3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37" name="Freeform 40"/>
            <p:cNvSpPr>
              <a:spLocks/>
            </p:cNvSpPr>
            <p:nvPr userDrawn="1"/>
          </p:nvSpPr>
          <p:spPr bwMode="auto">
            <a:xfrm flipH="1">
              <a:off x="111125" y="5670550"/>
              <a:ext cx="412750" cy="247650"/>
            </a:xfrm>
            <a:custGeom>
              <a:avLst/>
              <a:gdLst>
                <a:gd name="T0" fmla="*/ 164 w 168"/>
                <a:gd name="T1" fmla="*/ 24 h 101"/>
                <a:gd name="T2" fmla="*/ 101 w 168"/>
                <a:gd name="T3" fmla="*/ 80 h 101"/>
                <a:gd name="T4" fmla="*/ 98 w 168"/>
                <a:gd name="T5" fmla="*/ 46 h 101"/>
                <a:gd name="T6" fmla="*/ 76 w 168"/>
                <a:gd name="T7" fmla="*/ 1 h 101"/>
                <a:gd name="T8" fmla="*/ 88 w 168"/>
                <a:gd name="T9" fmla="*/ 83 h 101"/>
                <a:gd name="T10" fmla="*/ 58 w 168"/>
                <a:gd name="T11" fmla="*/ 63 h 101"/>
                <a:gd name="T12" fmla="*/ 9 w 168"/>
                <a:gd name="T13" fmla="*/ 52 h 101"/>
                <a:gd name="T14" fmla="*/ 96 w 168"/>
                <a:gd name="T15" fmla="*/ 96 h 101"/>
                <a:gd name="T16" fmla="*/ 98 w 168"/>
                <a:gd name="T17" fmla="*/ 96 h 101"/>
                <a:gd name="T18" fmla="*/ 99 w 168"/>
                <a:gd name="T19" fmla="*/ 95 h 101"/>
                <a:gd name="T20" fmla="*/ 139 w 168"/>
                <a:gd name="T21" fmla="*/ 67 h 101"/>
                <a:gd name="T22" fmla="*/ 164 w 168"/>
                <a:gd name="T23" fmla="*/ 24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68" h="101">
                  <a:moveTo>
                    <a:pt x="164" y="24"/>
                  </a:moveTo>
                  <a:cubicBezTo>
                    <a:pt x="152" y="13"/>
                    <a:pt x="115" y="56"/>
                    <a:pt x="101" y="80"/>
                  </a:cubicBezTo>
                  <a:cubicBezTo>
                    <a:pt x="102" y="70"/>
                    <a:pt x="101" y="57"/>
                    <a:pt x="98" y="46"/>
                  </a:cubicBezTo>
                  <a:cubicBezTo>
                    <a:pt x="93" y="20"/>
                    <a:pt x="81" y="0"/>
                    <a:pt x="76" y="1"/>
                  </a:cubicBezTo>
                  <a:cubicBezTo>
                    <a:pt x="61" y="5"/>
                    <a:pt x="75" y="58"/>
                    <a:pt x="88" y="83"/>
                  </a:cubicBezTo>
                  <a:cubicBezTo>
                    <a:pt x="80" y="76"/>
                    <a:pt x="68" y="68"/>
                    <a:pt x="58" y="63"/>
                  </a:cubicBezTo>
                  <a:cubicBezTo>
                    <a:pt x="34" y="51"/>
                    <a:pt x="11" y="48"/>
                    <a:pt x="9" y="52"/>
                  </a:cubicBezTo>
                  <a:cubicBezTo>
                    <a:pt x="0" y="71"/>
                    <a:pt x="85" y="101"/>
                    <a:pt x="96" y="96"/>
                  </a:cubicBezTo>
                  <a:cubicBezTo>
                    <a:pt x="97" y="96"/>
                    <a:pt x="97" y="96"/>
                    <a:pt x="98" y="96"/>
                  </a:cubicBezTo>
                  <a:cubicBezTo>
                    <a:pt x="99" y="96"/>
                    <a:pt x="99" y="96"/>
                    <a:pt x="99" y="95"/>
                  </a:cubicBezTo>
                  <a:cubicBezTo>
                    <a:pt x="106" y="94"/>
                    <a:pt x="126" y="80"/>
                    <a:pt x="139" y="67"/>
                  </a:cubicBezTo>
                  <a:cubicBezTo>
                    <a:pt x="158" y="48"/>
                    <a:pt x="168" y="27"/>
                    <a:pt x="164" y="24"/>
                  </a:cubicBezTo>
                  <a:close/>
                </a:path>
              </a:pathLst>
            </a:custGeom>
            <a:solidFill>
              <a:schemeClr val="accent2">
                <a:lumMod val="75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4" name="Oval 33"/>
            <p:cNvSpPr>
              <a:spLocks noChangeArrowheads="1"/>
            </p:cNvSpPr>
            <p:nvPr userDrawn="1"/>
          </p:nvSpPr>
          <p:spPr bwMode="auto">
            <a:xfrm flipH="1">
              <a:off x="546100" y="1807440"/>
              <a:ext cx="82550" cy="69850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45" name="Freeform 18"/>
            <p:cNvSpPr>
              <a:spLocks/>
            </p:cNvSpPr>
            <p:nvPr userDrawn="1"/>
          </p:nvSpPr>
          <p:spPr bwMode="auto">
            <a:xfrm flipH="1">
              <a:off x="1088588" y="6153943"/>
              <a:ext cx="154425" cy="154425"/>
            </a:xfrm>
            <a:custGeom>
              <a:avLst/>
              <a:gdLst>
                <a:gd name="T0" fmla="*/ 129 w 129"/>
                <a:gd name="T1" fmla="*/ 75 h 130"/>
                <a:gd name="T2" fmla="*/ 119 w 129"/>
                <a:gd name="T3" fmla="*/ 64 h 130"/>
                <a:gd name="T4" fmla="*/ 128 w 129"/>
                <a:gd name="T5" fmla="*/ 53 h 130"/>
                <a:gd name="T6" fmla="*/ 103 w 129"/>
                <a:gd name="T7" fmla="*/ 45 h 130"/>
                <a:gd name="T8" fmla="*/ 111 w 129"/>
                <a:gd name="T9" fmla="*/ 20 h 130"/>
                <a:gd name="T10" fmla="*/ 93 w 129"/>
                <a:gd name="T11" fmla="*/ 23 h 130"/>
                <a:gd name="T12" fmla="*/ 88 w 129"/>
                <a:gd name="T13" fmla="*/ 5 h 130"/>
                <a:gd name="T14" fmla="*/ 72 w 129"/>
                <a:gd name="T15" fmla="*/ 16 h 130"/>
                <a:gd name="T16" fmla="*/ 61 w 129"/>
                <a:gd name="T17" fmla="*/ 1 h 130"/>
                <a:gd name="T18" fmla="*/ 51 w 129"/>
                <a:gd name="T19" fmla="*/ 15 h 130"/>
                <a:gd name="T20" fmla="*/ 36 w 129"/>
                <a:gd name="T21" fmla="*/ 7 h 130"/>
                <a:gd name="T22" fmla="*/ 33 w 129"/>
                <a:gd name="T23" fmla="*/ 28 h 130"/>
                <a:gd name="T24" fmla="*/ 13 w 129"/>
                <a:gd name="T25" fmla="*/ 26 h 130"/>
                <a:gd name="T26" fmla="*/ 21 w 129"/>
                <a:gd name="T27" fmla="*/ 47 h 130"/>
                <a:gd name="T28" fmla="*/ 0 w 129"/>
                <a:gd name="T29" fmla="*/ 56 h 130"/>
                <a:gd name="T30" fmla="*/ 10 w 129"/>
                <a:gd name="T31" fmla="*/ 67 h 130"/>
                <a:gd name="T32" fmla="*/ 1 w 129"/>
                <a:gd name="T33" fmla="*/ 78 h 130"/>
                <a:gd name="T34" fmla="*/ 26 w 129"/>
                <a:gd name="T35" fmla="*/ 86 h 130"/>
                <a:gd name="T36" fmla="*/ 18 w 129"/>
                <a:gd name="T37" fmla="*/ 111 h 130"/>
                <a:gd name="T38" fmla="*/ 36 w 129"/>
                <a:gd name="T39" fmla="*/ 108 h 130"/>
                <a:gd name="T40" fmla="*/ 41 w 129"/>
                <a:gd name="T41" fmla="*/ 126 h 130"/>
                <a:gd name="T42" fmla="*/ 57 w 129"/>
                <a:gd name="T43" fmla="*/ 115 h 130"/>
                <a:gd name="T44" fmla="*/ 69 w 129"/>
                <a:gd name="T45" fmla="*/ 130 h 130"/>
                <a:gd name="T46" fmla="*/ 78 w 129"/>
                <a:gd name="T47" fmla="*/ 116 h 130"/>
                <a:gd name="T48" fmla="*/ 93 w 129"/>
                <a:gd name="T49" fmla="*/ 124 h 130"/>
                <a:gd name="T50" fmla="*/ 96 w 129"/>
                <a:gd name="T51" fmla="*/ 103 h 130"/>
                <a:gd name="T52" fmla="*/ 116 w 129"/>
                <a:gd name="T53" fmla="*/ 104 h 130"/>
                <a:gd name="T54" fmla="*/ 108 w 129"/>
                <a:gd name="T55" fmla="*/ 84 h 130"/>
                <a:gd name="T56" fmla="*/ 129 w 129"/>
                <a:gd name="T57" fmla="*/ 75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129" h="130">
                  <a:moveTo>
                    <a:pt x="129" y="75"/>
                  </a:moveTo>
                  <a:cubicBezTo>
                    <a:pt x="129" y="71"/>
                    <a:pt x="126" y="68"/>
                    <a:pt x="119" y="64"/>
                  </a:cubicBezTo>
                  <a:cubicBezTo>
                    <a:pt x="126" y="60"/>
                    <a:pt x="129" y="56"/>
                    <a:pt x="128" y="53"/>
                  </a:cubicBezTo>
                  <a:cubicBezTo>
                    <a:pt x="127" y="48"/>
                    <a:pt x="118" y="45"/>
                    <a:pt x="103" y="45"/>
                  </a:cubicBezTo>
                  <a:cubicBezTo>
                    <a:pt x="111" y="33"/>
                    <a:pt x="114" y="23"/>
                    <a:pt x="111" y="20"/>
                  </a:cubicBezTo>
                  <a:cubicBezTo>
                    <a:pt x="108" y="17"/>
                    <a:pt x="101" y="18"/>
                    <a:pt x="93" y="23"/>
                  </a:cubicBezTo>
                  <a:cubicBezTo>
                    <a:pt x="93" y="13"/>
                    <a:pt x="92" y="6"/>
                    <a:pt x="88" y="5"/>
                  </a:cubicBezTo>
                  <a:cubicBezTo>
                    <a:pt x="84" y="3"/>
                    <a:pt x="79" y="8"/>
                    <a:pt x="72" y="16"/>
                  </a:cubicBezTo>
                  <a:cubicBezTo>
                    <a:pt x="69" y="6"/>
                    <a:pt x="65" y="0"/>
                    <a:pt x="61" y="1"/>
                  </a:cubicBezTo>
                  <a:cubicBezTo>
                    <a:pt x="57" y="1"/>
                    <a:pt x="53" y="6"/>
                    <a:pt x="51" y="15"/>
                  </a:cubicBezTo>
                  <a:cubicBezTo>
                    <a:pt x="45" y="8"/>
                    <a:pt x="39" y="5"/>
                    <a:pt x="36" y="7"/>
                  </a:cubicBezTo>
                  <a:cubicBezTo>
                    <a:pt x="32" y="9"/>
                    <a:pt x="31" y="17"/>
                    <a:pt x="33" y="28"/>
                  </a:cubicBezTo>
                  <a:cubicBezTo>
                    <a:pt x="23" y="24"/>
                    <a:pt x="16" y="23"/>
                    <a:pt x="13" y="26"/>
                  </a:cubicBezTo>
                  <a:cubicBezTo>
                    <a:pt x="10" y="30"/>
                    <a:pt x="13" y="38"/>
                    <a:pt x="21" y="47"/>
                  </a:cubicBezTo>
                  <a:cubicBezTo>
                    <a:pt x="9" y="48"/>
                    <a:pt x="1" y="51"/>
                    <a:pt x="0" y="56"/>
                  </a:cubicBezTo>
                  <a:cubicBezTo>
                    <a:pt x="0" y="59"/>
                    <a:pt x="3" y="63"/>
                    <a:pt x="10" y="67"/>
                  </a:cubicBezTo>
                  <a:cubicBezTo>
                    <a:pt x="4" y="70"/>
                    <a:pt x="0" y="74"/>
                    <a:pt x="1" y="78"/>
                  </a:cubicBezTo>
                  <a:cubicBezTo>
                    <a:pt x="2" y="83"/>
                    <a:pt x="11" y="85"/>
                    <a:pt x="26" y="86"/>
                  </a:cubicBezTo>
                  <a:cubicBezTo>
                    <a:pt x="18" y="98"/>
                    <a:pt x="15" y="107"/>
                    <a:pt x="18" y="111"/>
                  </a:cubicBezTo>
                  <a:cubicBezTo>
                    <a:pt x="21" y="114"/>
                    <a:pt x="28" y="112"/>
                    <a:pt x="36" y="108"/>
                  </a:cubicBezTo>
                  <a:cubicBezTo>
                    <a:pt x="36" y="118"/>
                    <a:pt x="37" y="124"/>
                    <a:pt x="41" y="126"/>
                  </a:cubicBezTo>
                  <a:cubicBezTo>
                    <a:pt x="45" y="127"/>
                    <a:pt x="51" y="123"/>
                    <a:pt x="57" y="115"/>
                  </a:cubicBezTo>
                  <a:cubicBezTo>
                    <a:pt x="60" y="125"/>
                    <a:pt x="64" y="130"/>
                    <a:pt x="69" y="130"/>
                  </a:cubicBezTo>
                  <a:cubicBezTo>
                    <a:pt x="72" y="130"/>
                    <a:pt x="76" y="124"/>
                    <a:pt x="78" y="116"/>
                  </a:cubicBezTo>
                  <a:cubicBezTo>
                    <a:pt x="84" y="122"/>
                    <a:pt x="90" y="125"/>
                    <a:pt x="93" y="124"/>
                  </a:cubicBezTo>
                  <a:cubicBezTo>
                    <a:pt x="97" y="122"/>
                    <a:pt x="98" y="114"/>
                    <a:pt x="96" y="103"/>
                  </a:cubicBezTo>
                  <a:cubicBezTo>
                    <a:pt x="106" y="107"/>
                    <a:pt x="114" y="108"/>
                    <a:pt x="116" y="104"/>
                  </a:cubicBezTo>
                  <a:cubicBezTo>
                    <a:pt x="119" y="101"/>
                    <a:pt x="116" y="93"/>
                    <a:pt x="108" y="84"/>
                  </a:cubicBezTo>
                  <a:cubicBezTo>
                    <a:pt x="120" y="82"/>
                    <a:pt x="128" y="79"/>
                    <a:pt x="129" y="75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grpSp>
          <p:nvGrpSpPr>
            <p:cNvPr id="49" name="Group 48"/>
            <p:cNvGrpSpPr/>
            <p:nvPr userDrawn="1"/>
          </p:nvGrpSpPr>
          <p:grpSpPr>
            <a:xfrm>
              <a:off x="603252" y="4833897"/>
              <a:ext cx="607348" cy="609642"/>
              <a:chOff x="2051052" y="5522596"/>
              <a:chExt cx="892175" cy="895542"/>
            </a:xfrm>
          </p:grpSpPr>
          <p:sp>
            <p:nvSpPr>
              <p:cNvPr id="50" name="Freeform 5"/>
              <p:cNvSpPr>
                <a:spLocks/>
              </p:cNvSpPr>
              <p:nvPr userDrawn="1"/>
            </p:nvSpPr>
            <p:spPr bwMode="auto">
              <a:xfrm flipH="1">
                <a:off x="2411413" y="6283770"/>
                <a:ext cx="6350" cy="12700"/>
              </a:xfrm>
              <a:custGeom>
                <a:avLst/>
                <a:gdLst>
                  <a:gd name="T0" fmla="*/ 4 w 4"/>
                  <a:gd name="T1" fmla="*/ 8 h 8"/>
                  <a:gd name="T2" fmla="*/ 0 w 4"/>
                  <a:gd name="T3" fmla="*/ 0 h 8"/>
                  <a:gd name="T4" fmla="*/ 4 w 4"/>
                  <a:gd name="T5" fmla="*/ 8 h 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4" h="8">
                    <a:moveTo>
                      <a:pt x="4" y="8"/>
                    </a:moveTo>
                    <a:lnTo>
                      <a:pt x="0" y="0"/>
                    </a:lnTo>
                    <a:lnTo>
                      <a:pt x="4" y="8"/>
                    </a:lnTo>
                    <a:close/>
                  </a:path>
                </a:pathLst>
              </a:custGeom>
              <a:solidFill>
                <a:srgbClr val="00A99D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1" name="Line 6"/>
              <p:cNvSpPr>
                <a:spLocks noChangeShapeType="1"/>
              </p:cNvSpPr>
              <p:nvPr userDrawn="1"/>
            </p:nvSpPr>
            <p:spPr bwMode="auto">
              <a:xfrm flipV="1">
                <a:off x="2411413" y="6283770"/>
                <a:ext cx="6350" cy="12700"/>
              </a:xfrm>
              <a:prstGeom prst="line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2" name="Freeform 32"/>
              <p:cNvSpPr>
                <a:spLocks/>
              </p:cNvSpPr>
              <p:nvPr userDrawn="1"/>
            </p:nvSpPr>
            <p:spPr bwMode="auto">
              <a:xfrm flipH="1">
                <a:off x="2051052" y="5522596"/>
                <a:ext cx="892175" cy="895542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3" name="Freeform 33"/>
              <p:cNvSpPr>
                <a:spLocks/>
              </p:cNvSpPr>
              <p:nvPr userDrawn="1"/>
            </p:nvSpPr>
            <p:spPr bwMode="auto">
              <a:xfrm flipH="1">
                <a:off x="2216501" y="5688259"/>
                <a:ext cx="561276" cy="564216"/>
              </a:xfrm>
              <a:custGeom>
                <a:avLst/>
                <a:gdLst>
                  <a:gd name="T0" fmla="*/ 93 w 95"/>
                  <a:gd name="T1" fmla="*/ 45 h 95"/>
                  <a:gd name="T2" fmla="*/ 92 w 95"/>
                  <a:gd name="T3" fmla="*/ 32 h 95"/>
                  <a:gd name="T4" fmla="*/ 75 w 95"/>
                  <a:gd name="T5" fmla="*/ 17 h 95"/>
                  <a:gd name="T6" fmla="*/ 58 w 95"/>
                  <a:gd name="T7" fmla="*/ 1 h 95"/>
                  <a:gd name="T8" fmla="*/ 45 w 95"/>
                  <a:gd name="T9" fmla="*/ 2 h 95"/>
                  <a:gd name="T10" fmla="*/ 32 w 95"/>
                  <a:gd name="T11" fmla="*/ 3 h 95"/>
                  <a:gd name="T12" fmla="*/ 16 w 95"/>
                  <a:gd name="T13" fmla="*/ 20 h 95"/>
                  <a:gd name="T14" fmla="*/ 1 w 95"/>
                  <a:gd name="T15" fmla="*/ 37 h 95"/>
                  <a:gd name="T16" fmla="*/ 2 w 95"/>
                  <a:gd name="T17" fmla="*/ 50 h 95"/>
                  <a:gd name="T18" fmla="*/ 2 w 95"/>
                  <a:gd name="T19" fmla="*/ 63 h 95"/>
                  <a:gd name="T20" fmla="*/ 19 w 95"/>
                  <a:gd name="T21" fmla="*/ 79 h 95"/>
                  <a:gd name="T22" fmla="*/ 36 w 95"/>
                  <a:gd name="T23" fmla="*/ 94 h 95"/>
                  <a:gd name="T24" fmla="*/ 50 w 95"/>
                  <a:gd name="T25" fmla="*/ 93 h 95"/>
                  <a:gd name="T26" fmla="*/ 63 w 95"/>
                  <a:gd name="T27" fmla="*/ 93 h 95"/>
                  <a:gd name="T28" fmla="*/ 78 w 95"/>
                  <a:gd name="T29" fmla="*/ 76 h 95"/>
                  <a:gd name="T30" fmla="*/ 94 w 95"/>
                  <a:gd name="T31" fmla="*/ 59 h 95"/>
                  <a:gd name="T32" fmla="*/ 93 w 95"/>
                  <a:gd name="T33" fmla="*/ 45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95" h="95">
                    <a:moveTo>
                      <a:pt x="93" y="45"/>
                    </a:moveTo>
                    <a:cubicBezTo>
                      <a:pt x="94" y="41"/>
                      <a:pt x="94" y="36"/>
                      <a:pt x="92" y="32"/>
                    </a:cubicBezTo>
                    <a:cubicBezTo>
                      <a:pt x="90" y="25"/>
                      <a:pt x="83" y="20"/>
                      <a:pt x="75" y="17"/>
                    </a:cubicBezTo>
                    <a:cubicBezTo>
                      <a:pt x="71" y="9"/>
                      <a:pt x="66" y="3"/>
                      <a:pt x="58" y="1"/>
                    </a:cubicBezTo>
                    <a:cubicBezTo>
                      <a:pt x="54" y="0"/>
                      <a:pt x="49" y="1"/>
                      <a:pt x="45" y="2"/>
                    </a:cubicBezTo>
                    <a:cubicBezTo>
                      <a:pt x="40" y="1"/>
                      <a:pt x="36" y="1"/>
                      <a:pt x="32" y="3"/>
                    </a:cubicBezTo>
                    <a:cubicBezTo>
                      <a:pt x="24" y="5"/>
                      <a:pt x="19" y="11"/>
                      <a:pt x="16" y="20"/>
                    </a:cubicBezTo>
                    <a:cubicBezTo>
                      <a:pt x="8" y="24"/>
                      <a:pt x="3" y="29"/>
                      <a:pt x="1" y="37"/>
                    </a:cubicBezTo>
                    <a:cubicBezTo>
                      <a:pt x="0" y="41"/>
                      <a:pt x="0" y="46"/>
                      <a:pt x="2" y="50"/>
                    </a:cubicBezTo>
                    <a:cubicBezTo>
                      <a:pt x="1" y="55"/>
                      <a:pt x="1" y="59"/>
                      <a:pt x="2" y="63"/>
                    </a:cubicBezTo>
                    <a:cubicBezTo>
                      <a:pt x="5" y="71"/>
                      <a:pt x="11" y="76"/>
                      <a:pt x="19" y="79"/>
                    </a:cubicBezTo>
                    <a:cubicBezTo>
                      <a:pt x="23" y="87"/>
                      <a:pt x="29" y="92"/>
                      <a:pt x="36" y="94"/>
                    </a:cubicBezTo>
                    <a:cubicBezTo>
                      <a:pt x="41" y="95"/>
                      <a:pt x="45" y="95"/>
                      <a:pt x="50" y="93"/>
                    </a:cubicBezTo>
                    <a:cubicBezTo>
                      <a:pt x="54" y="94"/>
                      <a:pt x="59" y="94"/>
                      <a:pt x="63" y="93"/>
                    </a:cubicBezTo>
                    <a:cubicBezTo>
                      <a:pt x="70" y="90"/>
                      <a:pt x="75" y="84"/>
                      <a:pt x="78" y="76"/>
                    </a:cubicBezTo>
                    <a:cubicBezTo>
                      <a:pt x="86" y="72"/>
                      <a:pt x="92" y="66"/>
                      <a:pt x="94" y="59"/>
                    </a:cubicBezTo>
                    <a:cubicBezTo>
                      <a:pt x="95" y="54"/>
                      <a:pt x="94" y="50"/>
                      <a:pt x="93" y="4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4" name="Freeform 32"/>
              <p:cNvSpPr>
                <a:spLocks/>
              </p:cNvSpPr>
              <p:nvPr userDrawn="1"/>
            </p:nvSpPr>
            <p:spPr bwMode="auto">
              <a:xfrm flipH="1">
                <a:off x="2304860" y="5777362"/>
                <a:ext cx="384558" cy="386010"/>
              </a:xfrm>
              <a:custGeom>
                <a:avLst/>
                <a:gdLst>
                  <a:gd name="T0" fmla="*/ 242 w 264"/>
                  <a:gd name="T1" fmla="*/ 157 h 264"/>
                  <a:gd name="T2" fmla="*/ 259 w 264"/>
                  <a:gd name="T3" fmla="*/ 128 h 264"/>
                  <a:gd name="T4" fmla="*/ 238 w 264"/>
                  <a:gd name="T5" fmla="*/ 66 h 264"/>
                  <a:gd name="T6" fmla="*/ 192 w 264"/>
                  <a:gd name="T7" fmla="*/ 20 h 264"/>
                  <a:gd name="T8" fmla="*/ 158 w 264"/>
                  <a:gd name="T9" fmla="*/ 23 h 264"/>
                  <a:gd name="T10" fmla="*/ 157 w 264"/>
                  <a:gd name="T11" fmla="*/ 23 h 264"/>
                  <a:gd name="T12" fmla="*/ 156 w 264"/>
                  <a:gd name="T13" fmla="*/ 23 h 264"/>
                  <a:gd name="T14" fmla="*/ 128 w 264"/>
                  <a:gd name="T15" fmla="*/ 5 h 264"/>
                  <a:gd name="T16" fmla="*/ 66 w 264"/>
                  <a:gd name="T17" fmla="*/ 26 h 264"/>
                  <a:gd name="T18" fmla="*/ 20 w 264"/>
                  <a:gd name="T19" fmla="*/ 72 h 264"/>
                  <a:gd name="T20" fmla="*/ 23 w 264"/>
                  <a:gd name="T21" fmla="*/ 106 h 264"/>
                  <a:gd name="T22" fmla="*/ 23 w 264"/>
                  <a:gd name="T23" fmla="*/ 107 h 264"/>
                  <a:gd name="T24" fmla="*/ 22 w 264"/>
                  <a:gd name="T25" fmla="*/ 108 h 264"/>
                  <a:gd name="T26" fmla="*/ 5 w 264"/>
                  <a:gd name="T27" fmla="*/ 136 h 264"/>
                  <a:gd name="T28" fmla="*/ 26 w 264"/>
                  <a:gd name="T29" fmla="*/ 198 h 264"/>
                  <a:gd name="T30" fmla="*/ 72 w 264"/>
                  <a:gd name="T31" fmla="*/ 244 h 264"/>
                  <a:gd name="T32" fmla="*/ 106 w 264"/>
                  <a:gd name="T33" fmla="*/ 241 h 264"/>
                  <a:gd name="T34" fmla="*/ 107 w 264"/>
                  <a:gd name="T35" fmla="*/ 242 h 264"/>
                  <a:gd name="T36" fmla="*/ 108 w 264"/>
                  <a:gd name="T37" fmla="*/ 242 h 264"/>
                  <a:gd name="T38" fmla="*/ 136 w 264"/>
                  <a:gd name="T39" fmla="*/ 259 h 264"/>
                  <a:gd name="T40" fmla="*/ 198 w 264"/>
                  <a:gd name="T41" fmla="*/ 238 h 264"/>
                  <a:gd name="T42" fmla="*/ 244 w 264"/>
                  <a:gd name="T43" fmla="*/ 192 h 264"/>
                  <a:gd name="T44" fmla="*/ 241 w 264"/>
                  <a:gd name="T45" fmla="*/ 159 h 264"/>
                  <a:gd name="T46" fmla="*/ 241 w 264"/>
                  <a:gd name="T47" fmla="*/ 158 h 264"/>
                  <a:gd name="T48" fmla="*/ 242 w 264"/>
                  <a:gd name="T49" fmla="*/ 157 h 2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264" h="264">
                    <a:moveTo>
                      <a:pt x="242" y="157"/>
                    </a:moveTo>
                    <a:cubicBezTo>
                      <a:pt x="250" y="149"/>
                      <a:pt x="256" y="139"/>
                      <a:pt x="259" y="128"/>
                    </a:cubicBezTo>
                    <a:cubicBezTo>
                      <a:pt x="264" y="107"/>
                      <a:pt x="255" y="85"/>
                      <a:pt x="238" y="66"/>
                    </a:cubicBezTo>
                    <a:cubicBezTo>
                      <a:pt x="229" y="42"/>
                      <a:pt x="213" y="25"/>
                      <a:pt x="192" y="20"/>
                    </a:cubicBezTo>
                    <a:cubicBezTo>
                      <a:pt x="181" y="18"/>
                      <a:pt x="170" y="19"/>
                      <a:pt x="158" y="23"/>
                    </a:cubicBezTo>
                    <a:cubicBezTo>
                      <a:pt x="157" y="23"/>
                      <a:pt x="157" y="23"/>
                      <a:pt x="157" y="23"/>
                    </a:cubicBezTo>
                    <a:cubicBezTo>
                      <a:pt x="156" y="23"/>
                      <a:pt x="156" y="23"/>
                      <a:pt x="156" y="23"/>
                    </a:cubicBezTo>
                    <a:cubicBezTo>
                      <a:pt x="148" y="14"/>
                      <a:pt x="139" y="8"/>
                      <a:pt x="128" y="5"/>
                    </a:cubicBezTo>
                    <a:cubicBezTo>
                      <a:pt x="107" y="0"/>
                      <a:pt x="85" y="9"/>
                      <a:pt x="66" y="26"/>
                    </a:cubicBezTo>
                    <a:cubicBezTo>
                      <a:pt x="42" y="35"/>
                      <a:pt x="25" y="51"/>
                      <a:pt x="20" y="72"/>
                    </a:cubicBezTo>
                    <a:cubicBezTo>
                      <a:pt x="17" y="83"/>
                      <a:pt x="19" y="95"/>
                      <a:pt x="23" y="106"/>
                    </a:cubicBezTo>
                    <a:cubicBezTo>
                      <a:pt x="23" y="107"/>
                      <a:pt x="23" y="107"/>
                      <a:pt x="23" y="107"/>
                    </a:cubicBezTo>
                    <a:cubicBezTo>
                      <a:pt x="22" y="108"/>
                      <a:pt x="22" y="108"/>
                      <a:pt x="22" y="108"/>
                    </a:cubicBezTo>
                    <a:cubicBezTo>
                      <a:pt x="14" y="116"/>
                      <a:pt x="8" y="125"/>
                      <a:pt x="5" y="136"/>
                    </a:cubicBezTo>
                    <a:cubicBezTo>
                      <a:pt x="0" y="157"/>
                      <a:pt x="9" y="179"/>
                      <a:pt x="26" y="198"/>
                    </a:cubicBezTo>
                    <a:cubicBezTo>
                      <a:pt x="35" y="222"/>
                      <a:pt x="51" y="239"/>
                      <a:pt x="72" y="244"/>
                    </a:cubicBezTo>
                    <a:cubicBezTo>
                      <a:pt x="83" y="247"/>
                      <a:pt x="94" y="246"/>
                      <a:pt x="106" y="241"/>
                    </a:cubicBezTo>
                    <a:cubicBezTo>
                      <a:pt x="107" y="242"/>
                      <a:pt x="107" y="242"/>
                      <a:pt x="107" y="242"/>
                    </a:cubicBezTo>
                    <a:cubicBezTo>
                      <a:pt x="108" y="242"/>
                      <a:pt x="108" y="242"/>
                      <a:pt x="108" y="242"/>
                    </a:cubicBezTo>
                    <a:cubicBezTo>
                      <a:pt x="116" y="250"/>
                      <a:pt x="125" y="257"/>
                      <a:pt x="136" y="259"/>
                    </a:cubicBezTo>
                    <a:cubicBezTo>
                      <a:pt x="157" y="264"/>
                      <a:pt x="179" y="256"/>
                      <a:pt x="198" y="238"/>
                    </a:cubicBezTo>
                    <a:cubicBezTo>
                      <a:pt x="222" y="229"/>
                      <a:pt x="239" y="213"/>
                      <a:pt x="244" y="192"/>
                    </a:cubicBezTo>
                    <a:cubicBezTo>
                      <a:pt x="247" y="181"/>
                      <a:pt x="245" y="170"/>
                      <a:pt x="241" y="159"/>
                    </a:cubicBezTo>
                    <a:cubicBezTo>
                      <a:pt x="241" y="158"/>
                      <a:pt x="241" y="158"/>
                      <a:pt x="241" y="158"/>
                    </a:cubicBezTo>
                    <a:lnTo>
                      <a:pt x="242" y="157"/>
                    </a:lnTo>
                    <a:close/>
                  </a:path>
                </a:pathLst>
              </a:custGeom>
              <a:solidFill>
                <a:schemeClr val="accent1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5" name="Oval 54"/>
              <p:cNvSpPr/>
              <p:nvPr userDrawn="1"/>
            </p:nvSpPr>
            <p:spPr>
              <a:xfrm>
                <a:off x="2420939" y="5894167"/>
                <a:ext cx="152400" cy="152400"/>
              </a:xfrm>
              <a:prstGeom prst="ellipse">
                <a:avLst/>
              </a:prstGeom>
              <a:solidFill>
                <a:schemeClr val="accent1">
                  <a:lumMod val="20000"/>
                  <a:lumOff val="80000"/>
                </a:schemeClr>
              </a:solidFill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56" name="Group 55"/>
            <p:cNvGrpSpPr/>
            <p:nvPr userDrawn="1"/>
          </p:nvGrpSpPr>
          <p:grpSpPr>
            <a:xfrm rot="19876682">
              <a:off x="80098" y="1916305"/>
              <a:ext cx="878030" cy="874332"/>
              <a:chOff x="4277517" y="3752400"/>
              <a:chExt cx="1154448" cy="1149586"/>
            </a:xfrm>
          </p:grpSpPr>
          <p:sp>
            <p:nvSpPr>
              <p:cNvPr id="57" name="Freeform 56"/>
              <p:cNvSpPr>
                <a:spLocks/>
              </p:cNvSpPr>
              <p:nvPr userDrawn="1"/>
            </p:nvSpPr>
            <p:spPr bwMode="auto">
              <a:xfrm rot="21259688" flipH="1">
                <a:off x="4277517" y="3752400"/>
                <a:ext cx="1154448" cy="1149586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8" name="Freeform 35"/>
              <p:cNvSpPr>
                <a:spLocks/>
              </p:cNvSpPr>
              <p:nvPr userDrawn="1"/>
            </p:nvSpPr>
            <p:spPr bwMode="auto">
              <a:xfrm rot="18790958" flipH="1">
                <a:off x="4338999" y="3813623"/>
                <a:ext cx="1031484" cy="1027140"/>
              </a:xfrm>
              <a:custGeom>
                <a:avLst/>
                <a:gdLst>
                  <a:gd name="T0" fmla="*/ 272 w 355"/>
                  <a:gd name="T1" fmla="*/ 16 h 352"/>
                  <a:gd name="T2" fmla="*/ 178 w 355"/>
                  <a:gd name="T3" fmla="*/ 41 h 352"/>
                  <a:gd name="T4" fmla="*/ 137 w 355"/>
                  <a:gd name="T5" fmla="*/ 36 h 352"/>
                  <a:gd name="T6" fmla="*/ 66 w 355"/>
                  <a:gd name="T7" fmla="*/ 51 h 352"/>
                  <a:gd name="T8" fmla="*/ 62 w 355"/>
                  <a:gd name="T9" fmla="*/ 142 h 352"/>
                  <a:gd name="T10" fmla="*/ 32 w 355"/>
                  <a:gd name="T11" fmla="*/ 251 h 352"/>
                  <a:gd name="T12" fmla="*/ 129 w 355"/>
                  <a:gd name="T13" fmla="*/ 291 h 352"/>
                  <a:gd name="T14" fmla="*/ 226 w 355"/>
                  <a:gd name="T15" fmla="*/ 350 h 352"/>
                  <a:gd name="T16" fmla="*/ 291 w 355"/>
                  <a:gd name="T17" fmla="*/ 262 h 352"/>
                  <a:gd name="T18" fmla="*/ 352 w 355"/>
                  <a:gd name="T19" fmla="*/ 207 h 352"/>
                  <a:gd name="T20" fmla="*/ 317 w 355"/>
                  <a:gd name="T21" fmla="*/ 117 h 352"/>
                  <a:gd name="T22" fmla="*/ 272 w 355"/>
                  <a:gd name="T23" fmla="*/ 16 h 3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355" h="352">
                    <a:moveTo>
                      <a:pt x="272" y="16"/>
                    </a:moveTo>
                    <a:cubicBezTo>
                      <a:pt x="230" y="0"/>
                      <a:pt x="208" y="40"/>
                      <a:pt x="178" y="41"/>
                    </a:cubicBezTo>
                    <a:cubicBezTo>
                      <a:pt x="163" y="42"/>
                      <a:pt x="150" y="39"/>
                      <a:pt x="137" y="36"/>
                    </a:cubicBezTo>
                    <a:cubicBezTo>
                      <a:pt x="110" y="30"/>
                      <a:pt x="86" y="24"/>
                      <a:pt x="66" y="51"/>
                    </a:cubicBezTo>
                    <a:cubicBezTo>
                      <a:pt x="40" y="89"/>
                      <a:pt x="77" y="121"/>
                      <a:pt x="62" y="142"/>
                    </a:cubicBezTo>
                    <a:cubicBezTo>
                      <a:pt x="47" y="163"/>
                      <a:pt x="0" y="212"/>
                      <a:pt x="32" y="251"/>
                    </a:cubicBezTo>
                    <a:cubicBezTo>
                      <a:pt x="63" y="289"/>
                      <a:pt x="102" y="274"/>
                      <a:pt x="129" y="291"/>
                    </a:cubicBezTo>
                    <a:cubicBezTo>
                      <a:pt x="156" y="308"/>
                      <a:pt x="180" y="352"/>
                      <a:pt x="226" y="350"/>
                    </a:cubicBezTo>
                    <a:cubicBezTo>
                      <a:pt x="269" y="348"/>
                      <a:pt x="253" y="270"/>
                      <a:pt x="291" y="262"/>
                    </a:cubicBezTo>
                    <a:cubicBezTo>
                      <a:pt x="321" y="255"/>
                      <a:pt x="349" y="233"/>
                      <a:pt x="352" y="207"/>
                    </a:cubicBezTo>
                    <a:cubicBezTo>
                      <a:pt x="355" y="182"/>
                      <a:pt x="322" y="150"/>
                      <a:pt x="317" y="117"/>
                    </a:cubicBezTo>
                    <a:cubicBezTo>
                      <a:pt x="314" y="94"/>
                      <a:pt x="301" y="27"/>
                      <a:pt x="272" y="16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20000"/>
                      <a:lumOff val="80000"/>
                    </a:schemeClr>
                  </a:gs>
                  <a:gs pos="4600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59" name="Freeform 41"/>
              <p:cNvSpPr>
                <a:spLocks/>
              </p:cNvSpPr>
              <p:nvPr userDrawn="1"/>
            </p:nvSpPr>
            <p:spPr bwMode="auto">
              <a:xfrm rot="756312" flipH="1">
                <a:off x="4402943" y="3855259"/>
                <a:ext cx="903597" cy="943869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accent1">
                  <a:lumMod val="20000"/>
                  <a:lumOff val="80000"/>
                  <a:alpha val="60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0" name="Freeform 41"/>
              <p:cNvSpPr>
                <a:spLocks/>
              </p:cNvSpPr>
              <p:nvPr userDrawn="1"/>
            </p:nvSpPr>
            <p:spPr bwMode="auto">
              <a:xfrm rot="19656312" flipH="1">
                <a:off x="4620471" y="4082482"/>
                <a:ext cx="468541" cy="489422"/>
              </a:xfrm>
              <a:custGeom>
                <a:avLst/>
                <a:gdLst>
                  <a:gd name="T0" fmla="*/ 167 w 179"/>
                  <a:gd name="T1" fmla="*/ 33 h 186"/>
                  <a:gd name="T2" fmla="*/ 132 w 179"/>
                  <a:gd name="T3" fmla="*/ 35 h 186"/>
                  <a:gd name="T4" fmla="*/ 107 w 179"/>
                  <a:gd name="T5" fmla="*/ 41 h 186"/>
                  <a:gd name="T6" fmla="*/ 60 w 179"/>
                  <a:gd name="T7" fmla="*/ 7 h 186"/>
                  <a:gd name="T8" fmla="*/ 51 w 179"/>
                  <a:gd name="T9" fmla="*/ 63 h 186"/>
                  <a:gd name="T10" fmla="*/ 8 w 179"/>
                  <a:gd name="T11" fmla="*/ 100 h 186"/>
                  <a:gd name="T12" fmla="*/ 53 w 179"/>
                  <a:gd name="T13" fmla="*/ 132 h 186"/>
                  <a:gd name="T14" fmla="*/ 60 w 179"/>
                  <a:gd name="T15" fmla="*/ 176 h 186"/>
                  <a:gd name="T16" fmla="*/ 89 w 179"/>
                  <a:gd name="T17" fmla="*/ 160 h 186"/>
                  <a:gd name="T18" fmla="*/ 113 w 179"/>
                  <a:gd name="T19" fmla="*/ 141 h 186"/>
                  <a:gd name="T20" fmla="*/ 166 w 179"/>
                  <a:gd name="T21" fmla="*/ 143 h 186"/>
                  <a:gd name="T22" fmla="*/ 140 w 179"/>
                  <a:gd name="T23" fmla="*/ 94 h 186"/>
                  <a:gd name="T24" fmla="*/ 167 w 179"/>
                  <a:gd name="T25" fmla="*/ 33 h 1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79" h="186">
                    <a:moveTo>
                      <a:pt x="167" y="33"/>
                    </a:moveTo>
                    <a:cubicBezTo>
                      <a:pt x="157" y="24"/>
                      <a:pt x="144" y="29"/>
                      <a:pt x="132" y="35"/>
                    </a:cubicBezTo>
                    <a:cubicBezTo>
                      <a:pt x="122" y="39"/>
                      <a:pt x="113" y="44"/>
                      <a:pt x="107" y="41"/>
                    </a:cubicBezTo>
                    <a:cubicBezTo>
                      <a:pt x="84" y="33"/>
                      <a:pt x="85" y="0"/>
                      <a:pt x="60" y="7"/>
                    </a:cubicBezTo>
                    <a:cubicBezTo>
                      <a:pt x="34" y="14"/>
                      <a:pt x="63" y="56"/>
                      <a:pt x="51" y="63"/>
                    </a:cubicBezTo>
                    <a:cubicBezTo>
                      <a:pt x="40" y="70"/>
                      <a:pt x="0" y="74"/>
                      <a:pt x="8" y="100"/>
                    </a:cubicBezTo>
                    <a:cubicBezTo>
                      <a:pt x="15" y="125"/>
                      <a:pt x="43" y="119"/>
                      <a:pt x="53" y="132"/>
                    </a:cubicBezTo>
                    <a:cubicBezTo>
                      <a:pt x="62" y="146"/>
                      <a:pt x="46" y="158"/>
                      <a:pt x="60" y="176"/>
                    </a:cubicBezTo>
                    <a:cubicBezTo>
                      <a:pt x="68" y="186"/>
                      <a:pt x="78" y="173"/>
                      <a:pt x="89" y="160"/>
                    </a:cubicBezTo>
                    <a:cubicBezTo>
                      <a:pt x="98" y="148"/>
                      <a:pt x="106" y="136"/>
                      <a:pt x="113" y="141"/>
                    </a:cubicBezTo>
                    <a:cubicBezTo>
                      <a:pt x="127" y="150"/>
                      <a:pt x="159" y="154"/>
                      <a:pt x="166" y="143"/>
                    </a:cubicBezTo>
                    <a:cubicBezTo>
                      <a:pt x="173" y="131"/>
                      <a:pt x="147" y="110"/>
                      <a:pt x="140" y="94"/>
                    </a:cubicBezTo>
                    <a:cubicBezTo>
                      <a:pt x="133" y="78"/>
                      <a:pt x="179" y="44"/>
                      <a:pt x="167" y="33"/>
                    </a:cubicBezTo>
                  </a:path>
                </a:pathLst>
              </a:custGeom>
              <a:solidFill>
                <a:schemeClr val="bg1"/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61" name="Freeform 42"/>
              <p:cNvSpPr>
                <a:spLocks/>
              </p:cNvSpPr>
              <p:nvPr userDrawn="1"/>
            </p:nvSpPr>
            <p:spPr bwMode="auto">
              <a:xfrm rot="19656312" flipH="1">
                <a:off x="4765993" y="4239097"/>
                <a:ext cx="177497" cy="176192"/>
              </a:xfrm>
              <a:custGeom>
                <a:avLst/>
                <a:gdLst>
                  <a:gd name="T0" fmla="*/ 68 w 68"/>
                  <a:gd name="T1" fmla="*/ 31 h 67"/>
                  <a:gd name="T2" fmla="*/ 59 w 68"/>
                  <a:gd name="T3" fmla="*/ 26 h 67"/>
                  <a:gd name="T4" fmla="*/ 63 w 68"/>
                  <a:gd name="T5" fmla="*/ 17 h 67"/>
                  <a:gd name="T6" fmla="*/ 55 w 68"/>
                  <a:gd name="T7" fmla="*/ 16 h 67"/>
                  <a:gd name="T8" fmla="*/ 55 w 68"/>
                  <a:gd name="T9" fmla="*/ 7 h 67"/>
                  <a:gd name="T10" fmla="*/ 45 w 68"/>
                  <a:gd name="T11" fmla="*/ 10 h 67"/>
                  <a:gd name="T12" fmla="*/ 41 w 68"/>
                  <a:gd name="T13" fmla="*/ 0 h 67"/>
                  <a:gd name="T14" fmla="*/ 33 w 68"/>
                  <a:gd name="T15" fmla="*/ 9 h 67"/>
                  <a:gd name="T16" fmla="*/ 24 w 68"/>
                  <a:gd name="T17" fmla="*/ 1 h 67"/>
                  <a:gd name="T18" fmla="*/ 21 w 68"/>
                  <a:gd name="T19" fmla="*/ 8 h 67"/>
                  <a:gd name="T20" fmla="*/ 14 w 68"/>
                  <a:gd name="T21" fmla="*/ 6 h 67"/>
                  <a:gd name="T22" fmla="*/ 15 w 68"/>
                  <a:gd name="T23" fmla="*/ 20 h 67"/>
                  <a:gd name="T24" fmla="*/ 2 w 68"/>
                  <a:gd name="T25" fmla="*/ 22 h 67"/>
                  <a:gd name="T26" fmla="*/ 7 w 68"/>
                  <a:gd name="T27" fmla="*/ 30 h 67"/>
                  <a:gd name="T28" fmla="*/ 0 w 68"/>
                  <a:gd name="T29" fmla="*/ 36 h 67"/>
                  <a:gd name="T30" fmla="*/ 9 w 68"/>
                  <a:gd name="T31" fmla="*/ 41 h 67"/>
                  <a:gd name="T32" fmla="*/ 4 w 68"/>
                  <a:gd name="T33" fmla="*/ 50 h 67"/>
                  <a:gd name="T34" fmla="*/ 13 w 68"/>
                  <a:gd name="T35" fmla="*/ 51 h 67"/>
                  <a:gd name="T36" fmla="*/ 13 w 68"/>
                  <a:gd name="T37" fmla="*/ 60 h 67"/>
                  <a:gd name="T38" fmla="*/ 23 w 68"/>
                  <a:gd name="T39" fmla="*/ 56 h 67"/>
                  <a:gd name="T40" fmla="*/ 27 w 68"/>
                  <a:gd name="T41" fmla="*/ 67 h 67"/>
                  <a:gd name="T42" fmla="*/ 35 w 68"/>
                  <a:gd name="T43" fmla="*/ 58 h 67"/>
                  <a:gd name="T44" fmla="*/ 44 w 68"/>
                  <a:gd name="T45" fmla="*/ 66 h 67"/>
                  <a:gd name="T46" fmla="*/ 47 w 68"/>
                  <a:gd name="T47" fmla="*/ 59 h 67"/>
                  <a:gd name="T48" fmla="*/ 54 w 68"/>
                  <a:gd name="T49" fmla="*/ 61 h 67"/>
                  <a:gd name="T50" fmla="*/ 52 w 68"/>
                  <a:gd name="T51" fmla="*/ 47 h 67"/>
                  <a:gd name="T52" fmla="*/ 66 w 68"/>
                  <a:gd name="T53" fmla="*/ 45 h 67"/>
                  <a:gd name="T54" fmla="*/ 60 w 68"/>
                  <a:gd name="T55" fmla="*/ 37 h 67"/>
                  <a:gd name="T56" fmla="*/ 68 w 68"/>
                  <a:gd name="T57" fmla="*/ 31 h 6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68" h="67">
                    <a:moveTo>
                      <a:pt x="68" y="31"/>
                    </a:moveTo>
                    <a:cubicBezTo>
                      <a:pt x="67" y="29"/>
                      <a:pt x="64" y="27"/>
                      <a:pt x="59" y="26"/>
                    </a:cubicBezTo>
                    <a:cubicBezTo>
                      <a:pt x="63" y="22"/>
                      <a:pt x="64" y="19"/>
                      <a:pt x="63" y="17"/>
                    </a:cubicBezTo>
                    <a:cubicBezTo>
                      <a:pt x="62" y="15"/>
                      <a:pt x="59" y="15"/>
                      <a:pt x="55" y="16"/>
                    </a:cubicBezTo>
                    <a:cubicBezTo>
                      <a:pt x="56" y="11"/>
                      <a:pt x="56" y="8"/>
                      <a:pt x="55" y="7"/>
                    </a:cubicBezTo>
                    <a:cubicBezTo>
                      <a:pt x="53" y="5"/>
                      <a:pt x="49" y="7"/>
                      <a:pt x="45" y="10"/>
                    </a:cubicBezTo>
                    <a:cubicBezTo>
                      <a:pt x="44" y="4"/>
                      <a:pt x="43" y="1"/>
                      <a:pt x="41" y="0"/>
                    </a:cubicBezTo>
                    <a:cubicBezTo>
                      <a:pt x="38" y="0"/>
                      <a:pt x="35" y="3"/>
                      <a:pt x="33" y="9"/>
                    </a:cubicBezTo>
                    <a:cubicBezTo>
                      <a:pt x="29" y="3"/>
                      <a:pt x="26" y="0"/>
                      <a:pt x="24" y="1"/>
                    </a:cubicBezTo>
                    <a:cubicBezTo>
                      <a:pt x="22" y="1"/>
                      <a:pt x="21" y="4"/>
                      <a:pt x="21" y="8"/>
                    </a:cubicBezTo>
                    <a:cubicBezTo>
                      <a:pt x="18" y="6"/>
                      <a:pt x="15" y="5"/>
                      <a:pt x="14" y="6"/>
                    </a:cubicBezTo>
                    <a:cubicBezTo>
                      <a:pt x="12" y="8"/>
                      <a:pt x="12" y="13"/>
                      <a:pt x="15" y="20"/>
                    </a:cubicBezTo>
                    <a:cubicBezTo>
                      <a:pt x="8" y="19"/>
                      <a:pt x="3" y="19"/>
                      <a:pt x="2" y="22"/>
                    </a:cubicBezTo>
                    <a:cubicBezTo>
                      <a:pt x="1" y="24"/>
                      <a:pt x="3" y="27"/>
                      <a:pt x="7" y="30"/>
                    </a:cubicBezTo>
                    <a:cubicBezTo>
                      <a:pt x="3" y="32"/>
                      <a:pt x="0" y="34"/>
                      <a:pt x="0" y="36"/>
                    </a:cubicBezTo>
                    <a:cubicBezTo>
                      <a:pt x="0" y="38"/>
                      <a:pt x="3" y="40"/>
                      <a:pt x="9" y="41"/>
                    </a:cubicBezTo>
                    <a:cubicBezTo>
                      <a:pt x="5" y="45"/>
                      <a:pt x="3" y="48"/>
                      <a:pt x="4" y="50"/>
                    </a:cubicBezTo>
                    <a:cubicBezTo>
                      <a:pt x="5" y="52"/>
                      <a:pt x="8" y="52"/>
                      <a:pt x="13" y="51"/>
                    </a:cubicBezTo>
                    <a:cubicBezTo>
                      <a:pt x="11" y="55"/>
                      <a:pt x="11" y="59"/>
                      <a:pt x="13" y="60"/>
                    </a:cubicBezTo>
                    <a:cubicBezTo>
                      <a:pt x="15" y="61"/>
                      <a:pt x="18" y="60"/>
                      <a:pt x="23" y="56"/>
                    </a:cubicBezTo>
                    <a:cubicBezTo>
                      <a:pt x="23" y="62"/>
                      <a:pt x="25" y="66"/>
                      <a:pt x="27" y="67"/>
                    </a:cubicBezTo>
                    <a:cubicBezTo>
                      <a:pt x="29" y="67"/>
                      <a:pt x="32" y="64"/>
                      <a:pt x="35" y="58"/>
                    </a:cubicBezTo>
                    <a:cubicBezTo>
                      <a:pt x="38" y="64"/>
                      <a:pt x="41" y="66"/>
                      <a:pt x="44" y="66"/>
                    </a:cubicBezTo>
                    <a:cubicBezTo>
                      <a:pt x="45" y="65"/>
                      <a:pt x="46" y="63"/>
                      <a:pt x="47" y="59"/>
                    </a:cubicBezTo>
                    <a:cubicBezTo>
                      <a:pt x="50" y="61"/>
                      <a:pt x="52" y="62"/>
                      <a:pt x="54" y="61"/>
                    </a:cubicBezTo>
                    <a:cubicBezTo>
                      <a:pt x="56" y="59"/>
                      <a:pt x="55" y="54"/>
                      <a:pt x="52" y="47"/>
                    </a:cubicBezTo>
                    <a:cubicBezTo>
                      <a:pt x="59" y="48"/>
                      <a:pt x="65" y="47"/>
                      <a:pt x="66" y="45"/>
                    </a:cubicBezTo>
                    <a:cubicBezTo>
                      <a:pt x="66" y="43"/>
                      <a:pt x="64" y="40"/>
                      <a:pt x="60" y="37"/>
                    </a:cubicBezTo>
                    <a:cubicBezTo>
                      <a:pt x="65" y="35"/>
                      <a:pt x="68" y="33"/>
                      <a:pt x="68" y="31"/>
                    </a:cubicBezTo>
                  </a:path>
                </a:pathLst>
              </a:custGeom>
              <a:gradFill flip="none" rotWithShape="1">
                <a:gsLst>
                  <a:gs pos="0">
                    <a:schemeClr val="accent1">
                      <a:lumMod val="75000"/>
                    </a:schemeClr>
                  </a:gs>
                  <a:gs pos="100000">
                    <a:schemeClr val="accent1">
                      <a:lumMod val="60000"/>
                      <a:lumOff val="40000"/>
                    </a:schemeClr>
                  </a:gs>
                </a:gsLst>
                <a:path path="circle">
                  <a:fillToRect l="50000" t="50000" r="50000" b="50000"/>
                </a:path>
                <a:tileRect/>
              </a:gra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lvl="0"/>
                <a:endParaRPr lang="en-US"/>
              </a:p>
            </p:txBody>
          </p:sp>
        </p:grp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524000" y="565653"/>
            <a:ext cx="9144000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0" y="1900823"/>
            <a:ext cx="9144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38200" y="6400800"/>
            <a:ext cx="800100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259887" y="6400800"/>
            <a:ext cx="2094705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EAB6F22D-34FA-43A4-B48A-40A230D6062C}" type="datetime1">
              <a:rPr lang="en-US" smtClean="0"/>
              <a:pPr/>
              <a:t>7/22/2023</a:t>
            </a:fld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737975" y="6400800"/>
            <a:ext cx="418630" cy="20241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</a:defRPr>
            </a:lvl1pPr>
          </a:lstStyle>
          <a:p>
            <a:fld id="{484FD59D-33F1-4A76-843D-E67207CAFE5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5543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90000"/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90000"/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 userDrawn="1">
          <p15:clr>
            <a:srgbClr val="F26B43"/>
          </p15:clr>
        </p15:guide>
        <p15:guide id="2" orient="horz" pos="2160" userDrawn="1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8A94871E-96FC-4ADE-815B-41A636E34F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40080" y="320040"/>
            <a:ext cx="6692827" cy="3892669"/>
          </a:xfrm>
        </p:spPr>
        <p:txBody>
          <a:bodyPr>
            <a:normAutofit/>
          </a:bodyPr>
          <a:lstStyle/>
          <a:p>
            <a:r>
              <a:rPr lang="en-US" sz="4800" b="1" dirty="0" err="1">
                <a:latin typeface="Calibri"/>
                <a:ea typeface="Calibri"/>
                <a:cs typeface="Calibri"/>
              </a:rPr>
              <a:t>Joniškio</a:t>
            </a:r>
            <a:r>
              <a:rPr lang="en-US" sz="4800" b="1" dirty="0">
                <a:latin typeface="Calibri"/>
                <a:ea typeface="Calibri"/>
                <a:cs typeface="Calibri"/>
              </a:rPr>
              <a:t> „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Saulės</a:t>
            </a:r>
            <a:r>
              <a:rPr lang="en-US" sz="4800" b="1" dirty="0">
                <a:latin typeface="Calibri"/>
                <a:ea typeface="Calibri"/>
                <a:cs typeface="Calibri"/>
              </a:rPr>
              <a:t>“ 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pagrindinės</a:t>
            </a:r>
            <a:r>
              <a:rPr lang="en-US" sz="4800" b="1" dirty="0">
                <a:latin typeface="Calibri"/>
                <a:ea typeface="Calibri"/>
                <a:cs typeface="Calibri"/>
              </a:rPr>
              <a:t> 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mokyklos</a:t>
            </a:r>
            <a:r>
              <a:rPr lang="en-US" sz="4800" b="1" dirty="0">
                <a:latin typeface="Calibri"/>
                <a:ea typeface="Calibri"/>
                <a:cs typeface="Calibri"/>
              </a:rPr>
              <a:t>  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komanda</a:t>
            </a:r>
            <a:r>
              <a:rPr lang="en-US" sz="4800" b="1" dirty="0">
                <a:latin typeface="Calibri"/>
                <a:ea typeface="Calibri"/>
                <a:cs typeface="Calibri"/>
              </a:rPr>
              <a:t> </a:t>
            </a:r>
            <a:br>
              <a:rPr lang="en-US" sz="4800" b="1" dirty="0">
                <a:latin typeface="Calibri"/>
                <a:ea typeface="Calibri"/>
                <a:cs typeface="Calibri"/>
              </a:rPr>
            </a:br>
            <a:r>
              <a:rPr lang="en-US" sz="4800" b="1" dirty="0">
                <a:latin typeface="Calibri"/>
                <a:ea typeface="Calibri"/>
                <a:cs typeface="Calibri"/>
              </a:rPr>
              <a:t>„</a:t>
            </a:r>
            <a:r>
              <a:rPr lang="en-US" sz="4800" b="1" dirty="0" err="1">
                <a:latin typeface="Calibri"/>
                <a:ea typeface="Calibri"/>
                <a:cs typeface="Calibri"/>
              </a:rPr>
              <a:t>Sauliukai</a:t>
            </a:r>
            <a:r>
              <a:rPr lang="en-US" sz="4800" b="1" dirty="0">
                <a:latin typeface="Calibri"/>
                <a:ea typeface="Calibri"/>
                <a:cs typeface="Calibri"/>
              </a:rPr>
              <a:t>“.</a:t>
            </a:r>
            <a:endParaRPr lang="lt-LT" sz="4800"/>
          </a:p>
          <a:p>
            <a:pPr algn="l"/>
            <a:endParaRPr lang="en-US" sz="6100" b="1">
              <a:latin typeface="Arial Black"/>
            </a:endParaRPr>
          </a:p>
        </p:txBody>
      </p:sp>
      <p:sp>
        <p:nvSpPr>
          <p:cNvPr id="12" name="sketch line">
            <a:extLst>
              <a:ext uri="{FF2B5EF4-FFF2-40B4-BE49-F238E27FC236}">
                <a16:creationId xmlns:a16="http://schemas.microsoft.com/office/drawing/2014/main" id="{3FCFB1DE-0B7E-48CC-BA90-B2AB0889F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4562" y="4409267"/>
            <a:ext cx="4243589" cy="18288"/>
          </a:xfrm>
          <a:custGeom>
            <a:avLst/>
            <a:gdLst>
              <a:gd name="connsiteX0" fmla="*/ 0 w 4243589"/>
              <a:gd name="connsiteY0" fmla="*/ 0 h 18288"/>
              <a:gd name="connsiteX1" fmla="*/ 563791 w 4243589"/>
              <a:gd name="connsiteY1" fmla="*/ 0 h 18288"/>
              <a:gd name="connsiteX2" fmla="*/ 1042710 w 4243589"/>
              <a:gd name="connsiteY2" fmla="*/ 0 h 18288"/>
              <a:gd name="connsiteX3" fmla="*/ 1564066 w 4243589"/>
              <a:gd name="connsiteY3" fmla="*/ 0 h 18288"/>
              <a:gd name="connsiteX4" fmla="*/ 2212729 w 4243589"/>
              <a:gd name="connsiteY4" fmla="*/ 0 h 18288"/>
              <a:gd name="connsiteX5" fmla="*/ 2776520 w 4243589"/>
              <a:gd name="connsiteY5" fmla="*/ 0 h 18288"/>
              <a:gd name="connsiteX6" fmla="*/ 3297875 w 4243589"/>
              <a:gd name="connsiteY6" fmla="*/ 0 h 18288"/>
              <a:gd name="connsiteX7" fmla="*/ 4243589 w 4243589"/>
              <a:gd name="connsiteY7" fmla="*/ 0 h 18288"/>
              <a:gd name="connsiteX8" fmla="*/ 4243589 w 4243589"/>
              <a:gd name="connsiteY8" fmla="*/ 18288 h 18288"/>
              <a:gd name="connsiteX9" fmla="*/ 3637362 w 4243589"/>
              <a:gd name="connsiteY9" fmla="*/ 18288 h 18288"/>
              <a:gd name="connsiteX10" fmla="*/ 3116007 w 4243589"/>
              <a:gd name="connsiteY10" fmla="*/ 18288 h 18288"/>
              <a:gd name="connsiteX11" fmla="*/ 2424908 w 4243589"/>
              <a:gd name="connsiteY11" fmla="*/ 18288 h 18288"/>
              <a:gd name="connsiteX12" fmla="*/ 1861117 w 4243589"/>
              <a:gd name="connsiteY12" fmla="*/ 18288 h 18288"/>
              <a:gd name="connsiteX13" fmla="*/ 1382198 w 4243589"/>
              <a:gd name="connsiteY13" fmla="*/ 18288 h 18288"/>
              <a:gd name="connsiteX14" fmla="*/ 733535 w 4243589"/>
              <a:gd name="connsiteY14" fmla="*/ 18288 h 18288"/>
              <a:gd name="connsiteX15" fmla="*/ 0 w 4243589"/>
              <a:gd name="connsiteY15" fmla="*/ 18288 h 18288"/>
              <a:gd name="connsiteX16" fmla="*/ 0 w 4243589"/>
              <a:gd name="connsiteY16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4243589" h="18288" fill="none" extrusionOk="0">
                <a:moveTo>
                  <a:pt x="0" y="0"/>
                </a:moveTo>
                <a:cubicBezTo>
                  <a:pt x="157351" y="-15653"/>
                  <a:pt x="378877" y="-5828"/>
                  <a:pt x="563791" y="0"/>
                </a:cubicBezTo>
                <a:cubicBezTo>
                  <a:pt x="748705" y="5828"/>
                  <a:pt x="905659" y="-5525"/>
                  <a:pt x="1042710" y="0"/>
                </a:cubicBezTo>
                <a:cubicBezTo>
                  <a:pt x="1179761" y="5525"/>
                  <a:pt x="1356845" y="-21288"/>
                  <a:pt x="1564066" y="0"/>
                </a:cubicBezTo>
                <a:cubicBezTo>
                  <a:pt x="1771287" y="21288"/>
                  <a:pt x="1912099" y="25135"/>
                  <a:pt x="2212729" y="0"/>
                </a:cubicBezTo>
                <a:cubicBezTo>
                  <a:pt x="2513359" y="-25135"/>
                  <a:pt x="2514918" y="-27119"/>
                  <a:pt x="2776520" y="0"/>
                </a:cubicBezTo>
                <a:cubicBezTo>
                  <a:pt x="3038122" y="27119"/>
                  <a:pt x="3178771" y="18116"/>
                  <a:pt x="3297875" y="0"/>
                </a:cubicBezTo>
                <a:cubicBezTo>
                  <a:pt x="3416980" y="-18116"/>
                  <a:pt x="4012240" y="-40869"/>
                  <a:pt x="4243589" y="0"/>
                </a:cubicBezTo>
                <a:cubicBezTo>
                  <a:pt x="4243987" y="7429"/>
                  <a:pt x="4243569" y="10822"/>
                  <a:pt x="4243589" y="18288"/>
                </a:cubicBezTo>
                <a:cubicBezTo>
                  <a:pt x="4112949" y="-2855"/>
                  <a:pt x="3928037" y="1831"/>
                  <a:pt x="3637362" y="18288"/>
                </a:cubicBezTo>
                <a:cubicBezTo>
                  <a:pt x="3346687" y="34745"/>
                  <a:pt x="3254446" y="26669"/>
                  <a:pt x="3116007" y="18288"/>
                </a:cubicBezTo>
                <a:cubicBezTo>
                  <a:pt x="2977569" y="9907"/>
                  <a:pt x="2620228" y="28873"/>
                  <a:pt x="2424908" y="18288"/>
                </a:cubicBezTo>
                <a:cubicBezTo>
                  <a:pt x="2229588" y="7703"/>
                  <a:pt x="2088287" y="-3854"/>
                  <a:pt x="1861117" y="18288"/>
                </a:cubicBezTo>
                <a:cubicBezTo>
                  <a:pt x="1633947" y="40430"/>
                  <a:pt x="1502447" y="-871"/>
                  <a:pt x="1382198" y="18288"/>
                </a:cubicBezTo>
                <a:cubicBezTo>
                  <a:pt x="1261949" y="37447"/>
                  <a:pt x="1045440" y="28353"/>
                  <a:pt x="733535" y="18288"/>
                </a:cubicBezTo>
                <a:cubicBezTo>
                  <a:pt x="421630" y="8223"/>
                  <a:pt x="341257" y="-18359"/>
                  <a:pt x="0" y="18288"/>
                </a:cubicBezTo>
                <a:cubicBezTo>
                  <a:pt x="-591" y="13205"/>
                  <a:pt x="-663" y="6329"/>
                  <a:pt x="0" y="0"/>
                </a:cubicBezTo>
                <a:close/>
              </a:path>
              <a:path w="4243589" h="18288" stroke="0" extrusionOk="0">
                <a:moveTo>
                  <a:pt x="0" y="0"/>
                </a:moveTo>
                <a:cubicBezTo>
                  <a:pt x="128164" y="17204"/>
                  <a:pt x="312653" y="1129"/>
                  <a:pt x="563791" y="0"/>
                </a:cubicBezTo>
                <a:cubicBezTo>
                  <a:pt x="814929" y="-1129"/>
                  <a:pt x="837271" y="8503"/>
                  <a:pt x="1042710" y="0"/>
                </a:cubicBezTo>
                <a:cubicBezTo>
                  <a:pt x="1248149" y="-8503"/>
                  <a:pt x="1588432" y="-28862"/>
                  <a:pt x="1733809" y="0"/>
                </a:cubicBezTo>
                <a:cubicBezTo>
                  <a:pt x="1879186" y="28862"/>
                  <a:pt x="2052815" y="5974"/>
                  <a:pt x="2297600" y="0"/>
                </a:cubicBezTo>
                <a:cubicBezTo>
                  <a:pt x="2542385" y="-5974"/>
                  <a:pt x="2699960" y="-23550"/>
                  <a:pt x="2861391" y="0"/>
                </a:cubicBezTo>
                <a:cubicBezTo>
                  <a:pt x="3022822" y="23550"/>
                  <a:pt x="3390411" y="25272"/>
                  <a:pt x="3552490" y="0"/>
                </a:cubicBezTo>
                <a:cubicBezTo>
                  <a:pt x="3714569" y="-25272"/>
                  <a:pt x="3950585" y="-31327"/>
                  <a:pt x="4243589" y="0"/>
                </a:cubicBezTo>
                <a:cubicBezTo>
                  <a:pt x="4242703" y="5429"/>
                  <a:pt x="4244410" y="14046"/>
                  <a:pt x="4243589" y="18288"/>
                </a:cubicBezTo>
                <a:cubicBezTo>
                  <a:pt x="4130424" y="-1240"/>
                  <a:pt x="3932803" y="42249"/>
                  <a:pt x="3722234" y="18288"/>
                </a:cubicBezTo>
                <a:cubicBezTo>
                  <a:pt x="3511665" y="-5673"/>
                  <a:pt x="3269903" y="45994"/>
                  <a:pt x="3116007" y="18288"/>
                </a:cubicBezTo>
                <a:cubicBezTo>
                  <a:pt x="2962111" y="-9418"/>
                  <a:pt x="2744280" y="23224"/>
                  <a:pt x="2509780" y="18288"/>
                </a:cubicBezTo>
                <a:cubicBezTo>
                  <a:pt x="2275280" y="13352"/>
                  <a:pt x="2066059" y="43664"/>
                  <a:pt x="1945989" y="18288"/>
                </a:cubicBezTo>
                <a:cubicBezTo>
                  <a:pt x="1825919" y="-7088"/>
                  <a:pt x="1407329" y="12616"/>
                  <a:pt x="1254890" y="18288"/>
                </a:cubicBezTo>
                <a:cubicBezTo>
                  <a:pt x="1102451" y="23960"/>
                  <a:pt x="837950" y="31673"/>
                  <a:pt x="563791" y="18288"/>
                </a:cubicBezTo>
                <a:cubicBezTo>
                  <a:pt x="289632" y="4903"/>
                  <a:pt x="132768" y="7105"/>
                  <a:pt x="0" y="18288"/>
                </a:cubicBezTo>
                <a:cubicBezTo>
                  <a:pt x="668" y="13665"/>
                  <a:pt x="578" y="5675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3810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aveikslėlis 5" descr="Paveikslėlis, kuriame yra iliustracija, Šriftas, Grafika, animacija&#10;&#10;Automatiškai sugeneruotas aprašymas">
            <a:extLst>
              <a:ext uri="{FF2B5EF4-FFF2-40B4-BE49-F238E27FC236}">
                <a16:creationId xmlns:a16="http://schemas.microsoft.com/office/drawing/2014/main" id="{BA572623-AA9E-45D5-6288-7BEB6DA1A10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97697" y="1448565"/>
            <a:ext cx="5119443" cy="28273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88D43-2044-C749-7C27-13B2580D5C3F}"/>
              </a:ext>
            </a:extLst>
          </p:cNvPr>
          <p:cNvSpPr txBox="1"/>
          <p:nvPr/>
        </p:nvSpPr>
        <p:spPr>
          <a:xfrm>
            <a:off x="4724400" y="3200400"/>
            <a:ext cx="2743200" cy="45720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lt-LT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A264A22-CFA9-563B-B529-55B81A42CB86}"/>
              </a:ext>
            </a:extLst>
          </p:cNvPr>
          <p:cNvSpPr txBox="1"/>
          <p:nvPr/>
        </p:nvSpPr>
        <p:spPr>
          <a:xfrm>
            <a:off x="4867275" y="3343274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lt-LT"/>
          </a:p>
        </p:txBody>
      </p:sp>
    </p:spTree>
    <p:extLst>
      <p:ext uri="{BB962C8B-B14F-4D97-AF65-F5344CB8AC3E}">
        <p14:creationId xmlns:p14="http://schemas.microsoft.com/office/powerpoint/2010/main" val="32667594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A1323B44-64CE-AF32-0A71-85F84BFD25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300">
                <a:solidFill>
                  <a:schemeClr val="bg1"/>
                </a:solidFill>
              </a:rPr>
              <a:t>Lektorė pasidalino žiniomis, kaip ugdyti sveikos mitybos įpročius, siekiant sveikai maitintis patiems bei sveikai maitinti vaikus ir ugdyti jiems sveikos mitybos įpročius. </a:t>
            </a:r>
          </a:p>
        </p:txBody>
      </p:sp>
      <p:pic>
        <p:nvPicPr>
          <p:cNvPr id="4" name="Paveikslėlis 4" descr="Paveikslėlis, kuriame yra apranga, vidaus, baldai, stalas&#10;&#10;Automatiškai sugeneruotas aprašymas">
            <a:extLst>
              <a:ext uri="{FF2B5EF4-FFF2-40B4-BE49-F238E27FC236}">
                <a16:creationId xmlns:a16="http://schemas.microsoft.com/office/drawing/2014/main" id="{7EEC5AF2-EF60-23F0-052F-48CBE0ABBF2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995" r="7406" b="-2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0864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baldai, kėdė, stalas, vidaus&#10;&#10;Automatiškai sugeneruotas aprašymas">
            <a:extLst>
              <a:ext uri="{FF2B5EF4-FFF2-40B4-BE49-F238E27FC236}">
                <a16:creationId xmlns:a16="http://schemas.microsoft.com/office/drawing/2014/main" id="{79B3F25E-2A96-F468-61EB-CA430448EEB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8425" y="643466"/>
            <a:ext cx="723514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49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8373A3F-54E0-424E-A84D-3522122109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E708372A-E44B-729F-56ED-522AA4F51D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513" y="841375"/>
            <a:ext cx="3505200" cy="3114698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100">
                <a:solidFill>
                  <a:schemeClr val="bg1"/>
                </a:solidFill>
              </a:rPr>
              <a:t>Praktinėje dalyje su mamos Simonos pagalba gamino sveikuoliškus blynelius...</a:t>
            </a:r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B7BAEF06-AB74-442C-8C30-B88233FD836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BDFD9AA5-A6A4-499F-BB09-5CD7F814589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17" name="Freeform: Shape 16">
                <a:extLst>
                  <a:ext uri="{FF2B5EF4-FFF2-40B4-BE49-F238E27FC236}">
                    <a16:creationId xmlns:a16="http://schemas.microsoft.com/office/drawing/2014/main" id="{5F499571-4EEA-4442-B71C-2972335B354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8" name="Freeform: Shape 17">
                <a:extLst>
                  <a:ext uri="{FF2B5EF4-FFF2-40B4-BE49-F238E27FC236}">
                    <a16:creationId xmlns:a16="http://schemas.microsoft.com/office/drawing/2014/main" id="{9FFC7284-7A71-4F33-AB06-E0D1EB1CAFF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27F758D-B23C-459E-AD21-6621782C726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15" name="Freeform: Shape 14">
                <a:extLst>
                  <a:ext uri="{FF2B5EF4-FFF2-40B4-BE49-F238E27FC236}">
                    <a16:creationId xmlns:a16="http://schemas.microsoft.com/office/drawing/2014/main" id="{08DD5D69-A882-48D7-ACFB-68E2DC6B0456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16" name="Freeform: Shape 15">
                <a:extLst>
                  <a:ext uri="{FF2B5EF4-FFF2-40B4-BE49-F238E27FC236}">
                    <a16:creationId xmlns:a16="http://schemas.microsoft.com/office/drawing/2014/main" id="{A2432BD6-3DCC-4397-BD7F-3FE84F32100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5" name="Paveikslėlis 5" descr="Paveikslėlis, kuriame yra asmuo, apranga, vidaus, siena&#10;&#10;Automatiškai sugeneruotas aprašymas">
            <a:extLst>
              <a:ext uri="{FF2B5EF4-FFF2-40B4-BE49-F238E27FC236}">
                <a16:creationId xmlns:a16="http://schemas.microsoft.com/office/drawing/2014/main" id="{B1218E85-4D86-C2B6-5DAC-7522E59C147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3544" y="1696509"/>
            <a:ext cx="2598738" cy="3464984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C9829185-6353-4E3C-B082-AA7F519391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8104360" y="0"/>
            <a:ext cx="4087640" cy="6858000"/>
            <a:chOff x="1" y="0"/>
            <a:chExt cx="4087640" cy="6858000"/>
          </a:xfrm>
          <a:effectLst>
            <a:outerShdw blurRad="381000" dist="152400" algn="ctr" rotWithShape="0">
              <a:srgbClr val="000000">
                <a:alpha val="10000"/>
              </a:srgbClr>
            </a:outerShdw>
          </a:effectLst>
        </p:grpSpPr>
        <p:grpSp>
          <p:nvGrpSpPr>
            <p:cNvPr id="21" name="Group 20">
              <a:extLst>
                <a:ext uri="{FF2B5EF4-FFF2-40B4-BE49-F238E27FC236}">
                  <a16:creationId xmlns:a16="http://schemas.microsoft.com/office/drawing/2014/main" id="{BB7BB359-8B77-484C-B9CD-6376139A3AB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1" y="0"/>
              <a:ext cx="3986041" cy="6858000"/>
              <a:chOff x="1" y="0"/>
              <a:chExt cx="3986041" cy="6858000"/>
            </a:xfrm>
          </p:grpSpPr>
          <p:sp>
            <p:nvSpPr>
              <p:cNvPr id="25" name="Freeform: Shape 24">
                <a:extLst>
                  <a:ext uri="{FF2B5EF4-FFF2-40B4-BE49-F238E27FC236}">
                    <a16:creationId xmlns:a16="http://schemas.microsoft.com/office/drawing/2014/main" id="{AA96BE9D-5B3B-4CA9-8895-33FAA3804689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tx1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26" name="Freeform: Shape 25">
                <a:extLst>
                  <a:ext uri="{FF2B5EF4-FFF2-40B4-BE49-F238E27FC236}">
                    <a16:creationId xmlns:a16="http://schemas.microsoft.com/office/drawing/2014/main" id="{7840E2BF-E954-4173-BF70-2DAE9E19A09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1" y="0"/>
                <a:ext cx="3986041" cy="6858000"/>
              </a:xfrm>
              <a:custGeom>
                <a:avLst/>
                <a:gdLst>
                  <a:gd name="connsiteX0" fmla="*/ 0 w 3986041"/>
                  <a:gd name="connsiteY0" fmla="*/ 0 h 6858000"/>
                  <a:gd name="connsiteX1" fmla="*/ 3066495 w 3986041"/>
                  <a:gd name="connsiteY1" fmla="*/ 0 h 6858000"/>
                  <a:gd name="connsiteX2" fmla="*/ 3427241 w 3986041"/>
                  <a:gd name="connsiteY2" fmla="*/ 1211943 h 6858000"/>
                  <a:gd name="connsiteX3" fmla="*/ 3986041 w 3986041"/>
                  <a:gd name="connsiteY3" fmla="*/ 4122057 h 6858000"/>
                  <a:gd name="connsiteX4" fmla="*/ 3751724 w 3986041"/>
                  <a:gd name="connsiteY4" fmla="*/ 6858000 h 6858000"/>
                  <a:gd name="connsiteX5" fmla="*/ 0 w 3986041"/>
                  <a:gd name="connsiteY5" fmla="*/ 6858000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</a:cxnLst>
                <a:rect l="l" t="t" r="r" b="b"/>
                <a:pathLst>
                  <a:path w="3986041" h="6858000">
                    <a:moveTo>
                      <a:pt x="0" y="0"/>
                    </a:moveTo>
                    <a:lnTo>
                      <a:pt x="3066495" y="0"/>
                    </a:lnTo>
                    <a:lnTo>
                      <a:pt x="3427241" y="1211943"/>
                    </a:lnTo>
                    <a:lnTo>
                      <a:pt x="3986041" y="4122057"/>
                    </a:lnTo>
                    <a:lnTo>
                      <a:pt x="3751724" y="6858000"/>
                    </a:lnTo>
                    <a:lnTo>
                      <a:pt x="0" y="6858000"/>
                    </a:lnTo>
                    <a:close/>
                  </a:path>
                </a:pathLst>
              </a:custGeom>
              <a:solidFill>
                <a:schemeClr val="bg1">
                  <a:alpha val="14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3F125B5A-DFAC-4B6D-B14F-287F8C436AA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Grp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GrpSpPr>
          <p:grpSpPr>
            <a:xfrm>
              <a:off x="2748588" y="0"/>
              <a:ext cx="1339053" cy="6858000"/>
              <a:chOff x="2748588" y="0"/>
              <a:chExt cx="1339053" cy="6858000"/>
            </a:xfrm>
          </p:grpSpPr>
          <p:sp>
            <p:nvSpPr>
              <p:cNvPr id="23" name="Freeform: Shape 22">
                <a:extLst>
                  <a:ext uri="{FF2B5EF4-FFF2-40B4-BE49-F238E27FC236}">
                    <a16:creationId xmlns:a16="http://schemas.microsoft.com/office/drawing/2014/main" id="{6AF4804F-69E5-479A-9F45-C0E46317159C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  <p:sp>
            <p:nvSpPr>
              <p:cNvPr id="24" name="Freeform: Shape 23">
                <a:extLst>
                  <a:ext uri="{FF2B5EF4-FFF2-40B4-BE49-F238E27FC236}">
                    <a16:creationId xmlns:a16="http://schemas.microsoft.com/office/drawing/2014/main" id="{3CA5C733-38F9-4D36-A78D-0AB08CCBB5A5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>
                <p:extLst>
                  <p:ext uri="{386F3935-93C4-4BCD-93E2-E3B085C9AB24}">
                    <p16:designElem xmlns:p16="http://schemas.microsoft.com/office/powerpoint/2015/main" val="1"/>
                  </p:ext>
                </p:extLst>
              </p:nvPr>
            </p:nvSpPr>
            <p:spPr>
              <a:xfrm>
                <a:off x="2748588" y="0"/>
                <a:ext cx="1339053" cy="6858000"/>
              </a:xfrm>
              <a:custGeom>
                <a:avLst/>
                <a:gdLst>
                  <a:gd name="connsiteX0" fmla="*/ 850532 w 1339053"/>
                  <a:gd name="connsiteY0" fmla="*/ 3481838 h 6858000"/>
                  <a:gd name="connsiteX1" fmla="*/ 877027 w 1339053"/>
                  <a:gd name="connsiteY1" fmla="*/ 3490955 h 6858000"/>
                  <a:gd name="connsiteX2" fmla="*/ 922718 w 1339053"/>
                  <a:gd name="connsiteY2" fmla="*/ 3516472 h 6858000"/>
                  <a:gd name="connsiteX3" fmla="*/ 1094179 w 1339053"/>
                  <a:gd name="connsiteY3" fmla="*/ 3567567 h 6858000"/>
                  <a:gd name="connsiteX4" fmla="*/ 1118891 w 1339053"/>
                  <a:gd name="connsiteY4" fmla="*/ 3568331 h 6858000"/>
                  <a:gd name="connsiteX5" fmla="*/ 1295961 w 1339053"/>
                  <a:gd name="connsiteY5" fmla="*/ 3584709 h 6858000"/>
                  <a:gd name="connsiteX6" fmla="*/ 1308070 w 1339053"/>
                  <a:gd name="connsiteY6" fmla="*/ 3585183 h 6858000"/>
                  <a:gd name="connsiteX7" fmla="*/ 1325263 w 1339053"/>
                  <a:gd name="connsiteY7" fmla="*/ 3705453 h 6858000"/>
                  <a:gd name="connsiteX8" fmla="*/ 1334107 w 1339053"/>
                  <a:gd name="connsiteY8" fmla="*/ 3772268 h 6858000"/>
                  <a:gd name="connsiteX9" fmla="*/ 1338203 w 1339053"/>
                  <a:gd name="connsiteY9" fmla="*/ 3831076 h 6858000"/>
                  <a:gd name="connsiteX10" fmla="*/ 1338805 w 1339053"/>
                  <a:gd name="connsiteY10" fmla="*/ 3839709 h 6858000"/>
                  <a:gd name="connsiteX11" fmla="*/ 1335635 w 1339053"/>
                  <a:gd name="connsiteY11" fmla="*/ 4118635 h 6858000"/>
                  <a:gd name="connsiteX12" fmla="*/ 1337171 w 1339053"/>
                  <a:gd name="connsiteY12" fmla="*/ 4209403 h 6858000"/>
                  <a:gd name="connsiteX13" fmla="*/ 1325840 w 1339053"/>
                  <a:gd name="connsiteY13" fmla="*/ 4309174 h 6858000"/>
                  <a:gd name="connsiteX14" fmla="*/ 1321122 w 1339053"/>
                  <a:gd name="connsiteY14" fmla="*/ 4473630 h 6858000"/>
                  <a:gd name="connsiteX15" fmla="*/ 1302196 w 1339053"/>
                  <a:gd name="connsiteY15" fmla="*/ 4791709 h 6858000"/>
                  <a:gd name="connsiteX16" fmla="*/ 1293239 w 1339053"/>
                  <a:gd name="connsiteY16" fmla="*/ 4860048 h 6858000"/>
                  <a:gd name="connsiteX17" fmla="*/ 1288829 w 1339053"/>
                  <a:gd name="connsiteY17" fmla="*/ 5039837 h 6858000"/>
                  <a:gd name="connsiteX18" fmla="*/ 1289584 w 1339053"/>
                  <a:gd name="connsiteY18" fmla="*/ 5148703 h 6858000"/>
                  <a:gd name="connsiteX19" fmla="*/ 1282205 w 1339053"/>
                  <a:gd name="connsiteY19" fmla="*/ 5236435 h 6858000"/>
                  <a:gd name="connsiteX20" fmla="*/ 1268145 w 1339053"/>
                  <a:gd name="connsiteY20" fmla="*/ 5311662 h 6858000"/>
                  <a:gd name="connsiteX21" fmla="*/ 1250547 w 1339053"/>
                  <a:gd name="connsiteY21" fmla="*/ 5515595 h 6858000"/>
                  <a:gd name="connsiteX22" fmla="*/ 1243323 w 1339053"/>
                  <a:gd name="connsiteY22" fmla="*/ 5596885 h 6858000"/>
                  <a:gd name="connsiteX23" fmla="*/ 1238303 w 1339053"/>
                  <a:gd name="connsiteY23" fmla="*/ 5812036 h 6858000"/>
                  <a:gd name="connsiteX24" fmla="*/ 1223551 w 1339053"/>
                  <a:gd name="connsiteY24" fmla="*/ 5991171 h 6858000"/>
                  <a:gd name="connsiteX25" fmla="*/ 1219699 w 1339053"/>
                  <a:gd name="connsiteY25" fmla="*/ 6066726 h 6858000"/>
                  <a:gd name="connsiteX26" fmla="*/ 1199935 w 1339053"/>
                  <a:gd name="connsiteY26" fmla="*/ 6236130 h 6858000"/>
                  <a:gd name="connsiteX27" fmla="*/ 1192857 w 1339053"/>
                  <a:gd name="connsiteY27" fmla="*/ 6333267 h 6858000"/>
                  <a:gd name="connsiteX28" fmla="*/ 1148174 w 1339053"/>
                  <a:gd name="connsiteY28" fmla="*/ 6561849 h 6858000"/>
                  <a:gd name="connsiteX29" fmla="*/ 1100424 w 1339053"/>
                  <a:gd name="connsiteY29" fmla="*/ 6797385 h 6858000"/>
                  <a:gd name="connsiteX30" fmla="*/ 1085621 w 1339053"/>
                  <a:gd name="connsiteY30" fmla="*/ 6858000 h 6858000"/>
                  <a:gd name="connsiteX31" fmla="*/ 932341 w 1339053"/>
                  <a:gd name="connsiteY31" fmla="*/ 6858000 h 6858000"/>
                  <a:gd name="connsiteX32" fmla="*/ 944496 w 1339053"/>
                  <a:gd name="connsiteY32" fmla="*/ 6829656 h 6858000"/>
                  <a:gd name="connsiteX33" fmla="*/ 913239 w 1339053"/>
                  <a:gd name="connsiteY33" fmla="*/ 6720119 h 6858000"/>
                  <a:gd name="connsiteX34" fmla="*/ 870682 w 1339053"/>
                  <a:gd name="connsiteY34" fmla="*/ 6655346 h 6858000"/>
                  <a:gd name="connsiteX35" fmla="*/ 846442 w 1339053"/>
                  <a:gd name="connsiteY35" fmla="*/ 6498594 h 6858000"/>
                  <a:gd name="connsiteX36" fmla="*/ 881150 w 1339053"/>
                  <a:gd name="connsiteY36" fmla="*/ 6473756 h 6858000"/>
                  <a:gd name="connsiteX37" fmla="*/ 922470 w 1339053"/>
                  <a:gd name="connsiteY37" fmla="*/ 6377035 h 6858000"/>
                  <a:gd name="connsiteX38" fmla="*/ 955039 w 1339053"/>
                  <a:gd name="connsiteY38" fmla="*/ 6268585 h 6858000"/>
                  <a:gd name="connsiteX39" fmla="*/ 1024350 w 1339053"/>
                  <a:gd name="connsiteY39" fmla="*/ 6083443 h 6858000"/>
                  <a:gd name="connsiteX40" fmla="*/ 999696 w 1339053"/>
                  <a:gd name="connsiteY40" fmla="*/ 5938416 h 6858000"/>
                  <a:gd name="connsiteX41" fmla="*/ 988342 w 1339053"/>
                  <a:gd name="connsiteY41" fmla="*/ 5882426 h 6858000"/>
                  <a:gd name="connsiteX42" fmla="*/ 985444 w 1339053"/>
                  <a:gd name="connsiteY42" fmla="*/ 5832438 h 6858000"/>
                  <a:gd name="connsiteX43" fmla="*/ 992016 w 1339053"/>
                  <a:gd name="connsiteY43" fmla="*/ 5777751 h 6858000"/>
                  <a:gd name="connsiteX44" fmla="*/ 995028 w 1339053"/>
                  <a:gd name="connsiteY44" fmla="*/ 5641832 h 6858000"/>
                  <a:gd name="connsiteX45" fmla="*/ 981247 w 1339053"/>
                  <a:gd name="connsiteY45" fmla="*/ 5562522 h 6858000"/>
                  <a:gd name="connsiteX46" fmla="*/ 995131 w 1339053"/>
                  <a:gd name="connsiteY46" fmla="*/ 5398075 h 6858000"/>
                  <a:gd name="connsiteX47" fmla="*/ 997379 w 1339053"/>
                  <a:gd name="connsiteY47" fmla="*/ 5283928 h 6858000"/>
                  <a:gd name="connsiteX48" fmla="*/ 979617 w 1339053"/>
                  <a:gd name="connsiteY48" fmla="*/ 5157396 h 6858000"/>
                  <a:gd name="connsiteX49" fmla="*/ 976441 w 1339053"/>
                  <a:gd name="connsiteY49" fmla="*/ 5139485 h 6858000"/>
                  <a:gd name="connsiteX50" fmla="*/ 953793 w 1339053"/>
                  <a:gd name="connsiteY50" fmla="*/ 5091862 h 6858000"/>
                  <a:gd name="connsiteX51" fmla="*/ 853056 w 1339053"/>
                  <a:gd name="connsiteY51" fmla="*/ 5001787 h 6858000"/>
                  <a:gd name="connsiteX52" fmla="*/ 833979 w 1339053"/>
                  <a:gd name="connsiteY52" fmla="*/ 4978966 h 6858000"/>
                  <a:gd name="connsiteX53" fmla="*/ 796995 w 1339053"/>
                  <a:gd name="connsiteY53" fmla="*/ 4813768 h 6858000"/>
                  <a:gd name="connsiteX54" fmla="*/ 820590 w 1339053"/>
                  <a:gd name="connsiteY54" fmla="*/ 4764057 h 6858000"/>
                  <a:gd name="connsiteX55" fmla="*/ 864688 w 1339053"/>
                  <a:gd name="connsiteY55" fmla="*/ 4714752 h 6858000"/>
                  <a:gd name="connsiteX56" fmla="*/ 910485 w 1339053"/>
                  <a:gd name="connsiteY56" fmla="*/ 4590911 h 6858000"/>
                  <a:gd name="connsiteX57" fmla="*/ 911445 w 1339053"/>
                  <a:gd name="connsiteY57" fmla="*/ 4539571 h 6858000"/>
                  <a:gd name="connsiteX58" fmla="*/ 900285 w 1339053"/>
                  <a:gd name="connsiteY58" fmla="*/ 4445837 h 6858000"/>
                  <a:gd name="connsiteX59" fmla="*/ 863237 w 1339053"/>
                  <a:gd name="connsiteY59" fmla="*/ 4364703 h 6858000"/>
                  <a:gd name="connsiteX60" fmla="*/ 798070 w 1339053"/>
                  <a:gd name="connsiteY60" fmla="*/ 4243284 h 6858000"/>
                  <a:gd name="connsiteX61" fmla="*/ 817097 w 1339053"/>
                  <a:gd name="connsiteY61" fmla="*/ 4054750 h 6858000"/>
                  <a:gd name="connsiteX62" fmla="*/ 826251 w 1339053"/>
                  <a:gd name="connsiteY62" fmla="*/ 3982801 h 6858000"/>
                  <a:gd name="connsiteX63" fmla="*/ 836848 w 1339053"/>
                  <a:gd name="connsiteY63" fmla="*/ 3784939 h 6858000"/>
                  <a:gd name="connsiteX64" fmla="*/ 841285 w 1339053"/>
                  <a:gd name="connsiteY64" fmla="*/ 3766755 h 6858000"/>
                  <a:gd name="connsiteX65" fmla="*/ 841284 w 1339053"/>
                  <a:gd name="connsiteY65" fmla="*/ 3766755 h 6858000"/>
                  <a:gd name="connsiteX66" fmla="*/ 852925 w 1339053"/>
                  <a:gd name="connsiteY66" fmla="*/ 3719034 h 6858000"/>
                  <a:gd name="connsiteX67" fmla="*/ 857932 w 1339053"/>
                  <a:gd name="connsiteY67" fmla="*/ 3696880 h 6858000"/>
                  <a:gd name="connsiteX68" fmla="*/ 853534 w 1339053"/>
                  <a:gd name="connsiteY68" fmla="*/ 3507036 h 6858000"/>
                  <a:gd name="connsiteX69" fmla="*/ 850226 w 1339053"/>
                  <a:gd name="connsiteY69" fmla="*/ 3485839 h 6858000"/>
                  <a:gd name="connsiteX70" fmla="*/ 0 w 1339053"/>
                  <a:gd name="connsiteY70" fmla="*/ 0 h 6858000"/>
                  <a:gd name="connsiteX71" fmla="*/ 455609 w 1339053"/>
                  <a:gd name="connsiteY71" fmla="*/ 0 h 6858000"/>
                  <a:gd name="connsiteX72" fmla="*/ 459171 w 1339053"/>
                  <a:gd name="connsiteY72" fmla="*/ 72395 h 6858000"/>
                  <a:gd name="connsiteX73" fmla="*/ 460041 w 1339053"/>
                  <a:gd name="connsiteY73" fmla="*/ 131917 h 6858000"/>
                  <a:gd name="connsiteX74" fmla="*/ 504421 w 1339053"/>
                  <a:gd name="connsiteY74" fmla="*/ 389691 h 6858000"/>
                  <a:gd name="connsiteX75" fmla="*/ 582097 w 1339053"/>
                  <a:gd name="connsiteY75" fmla="*/ 634609 h 6858000"/>
                  <a:gd name="connsiteX76" fmla="*/ 702468 w 1339053"/>
                  <a:gd name="connsiteY76" fmla="*/ 834019 h 6858000"/>
                  <a:gd name="connsiteX77" fmla="*/ 729203 w 1339053"/>
                  <a:gd name="connsiteY77" fmla="*/ 887701 h 6858000"/>
                  <a:gd name="connsiteX78" fmla="*/ 743787 w 1339053"/>
                  <a:gd name="connsiteY78" fmla="*/ 1016355 h 6858000"/>
                  <a:gd name="connsiteX79" fmla="*/ 750083 w 1339053"/>
                  <a:gd name="connsiteY79" fmla="*/ 1128060 h 6858000"/>
                  <a:gd name="connsiteX80" fmla="*/ 768866 w 1339053"/>
                  <a:gd name="connsiteY80" fmla="*/ 1213431 h 6858000"/>
                  <a:gd name="connsiteX81" fmla="*/ 787802 w 1339053"/>
                  <a:gd name="connsiteY81" fmla="*/ 1286432 h 6858000"/>
                  <a:gd name="connsiteX82" fmla="*/ 842837 w 1339053"/>
                  <a:gd name="connsiteY82" fmla="*/ 1455511 h 6858000"/>
                  <a:gd name="connsiteX83" fmla="*/ 877988 w 1339053"/>
                  <a:gd name="connsiteY83" fmla="*/ 1634814 h 6858000"/>
                  <a:gd name="connsiteX84" fmla="*/ 941063 w 1339053"/>
                  <a:gd name="connsiteY84" fmla="*/ 1789731 h 6858000"/>
                  <a:gd name="connsiteX85" fmla="*/ 980124 w 1339053"/>
                  <a:gd name="connsiteY85" fmla="*/ 1857657 h 6858000"/>
                  <a:gd name="connsiteX86" fmla="*/ 984484 w 1339053"/>
                  <a:gd name="connsiteY86" fmla="*/ 1976384 h 6858000"/>
                  <a:gd name="connsiteX87" fmla="*/ 1007189 w 1339053"/>
                  <a:gd name="connsiteY87" fmla="*/ 2110650 h 6858000"/>
                  <a:gd name="connsiteX88" fmla="*/ 1039893 w 1339053"/>
                  <a:gd name="connsiteY88" fmla="*/ 2211041 h 6858000"/>
                  <a:gd name="connsiteX89" fmla="*/ 1059162 w 1339053"/>
                  <a:gd name="connsiteY89" fmla="*/ 2286682 h 6858000"/>
                  <a:gd name="connsiteX90" fmla="*/ 1070522 w 1339053"/>
                  <a:gd name="connsiteY90" fmla="*/ 2388667 h 6858000"/>
                  <a:gd name="connsiteX91" fmla="*/ 1093939 w 1339053"/>
                  <a:gd name="connsiteY91" fmla="*/ 2494653 h 6858000"/>
                  <a:gd name="connsiteX92" fmla="*/ 1112007 w 1339053"/>
                  <a:gd name="connsiteY92" fmla="*/ 2548197 h 6858000"/>
                  <a:gd name="connsiteX93" fmla="*/ 1138346 w 1339053"/>
                  <a:gd name="connsiteY93" fmla="*/ 2649163 h 6858000"/>
                  <a:gd name="connsiteX94" fmla="*/ 1160337 w 1339053"/>
                  <a:gd name="connsiteY94" fmla="*/ 2751608 h 6858000"/>
                  <a:gd name="connsiteX95" fmla="*/ 1165737 w 1339053"/>
                  <a:gd name="connsiteY95" fmla="*/ 2933012 h 6858000"/>
                  <a:gd name="connsiteX96" fmla="*/ 1202029 w 1339053"/>
                  <a:gd name="connsiteY96" fmla="*/ 3107873 h 6858000"/>
                  <a:gd name="connsiteX97" fmla="*/ 1225692 w 1339053"/>
                  <a:gd name="connsiteY97" fmla="*/ 3244974 h 6858000"/>
                  <a:gd name="connsiteX98" fmla="*/ 1243916 w 1339053"/>
                  <a:gd name="connsiteY98" fmla="*/ 3326221 h 6858000"/>
                  <a:gd name="connsiteX99" fmla="*/ 1293067 w 1339053"/>
                  <a:gd name="connsiteY99" fmla="*/ 3480219 h 6858000"/>
                  <a:gd name="connsiteX100" fmla="*/ 1308071 w 1339053"/>
                  <a:gd name="connsiteY100" fmla="*/ 3585182 h 6858000"/>
                  <a:gd name="connsiteX101" fmla="*/ 1295962 w 1339053"/>
                  <a:gd name="connsiteY101" fmla="*/ 3584708 h 6858000"/>
                  <a:gd name="connsiteX102" fmla="*/ 1118893 w 1339053"/>
                  <a:gd name="connsiteY102" fmla="*/ 3568330 h 6858000"/>
                  <a:gd name="connsiteX103" fmla="*/ 1094179 w 1339053"/>
                  <a:gd name="connsiteY103" fmla="*/ 3567566 h 6858000"/>
                  <a:gd name="connsiteX104" fmla="*/ 922719 w 1339053"/>
                  <a:gd name="connsiteY104" fmla="*/ 3516472 h 6858000"/>
                  <a:gd name="connsiteX105" fmla="*/ 877028 w 1339053"/>
                  <a:gd name="connsiteY105" fmla="*/ 3490955 h 6858000"/>
                  <a:gd name="connsiteX106" fmla="*/ 850533 w 1339053"/>
                  <a:gd name="connsiteY106" fmla="*/ 3481837 h 6858000"/>
                  <a:gd name="connsiteX107" fmla="*/ 852113 w 1339053"/>
                  <a:gd name="connsiteY107" fmla="*/ 3461170 h 6858000"/>
                  <a:gd name="connsiteX108" fmla="*/ 831383 w 1339053"/>
                  <a:gd name="connsiteY108" fmla="*/ 3399179 h 6858000"/>
                  <a:gd name="connsiteX109" fmla="*/ 743141 w 1339053"/>
                  <a:gd name="connsiteY109" fmla="*/ 3320580 h 6858000"/>
                  <a:gd name="connsiteX110" fmla="*/ 713221 w 1339053"/>
                  <a:gd name="connsiteY110" fmla="*/ 3251241 h 6858000"/>
                  <a:gd name="connsiteX111" fmla="*/ 697098 w 1339053"/>
                  <a:gd name="connsiteY111" fmla="*/ 3202528 h 6858000"/>
                  <a:gd name="connsiteX112" fmla="*/ 664820 w 1339053"/>
                  <a:gd name="connsiteY112" fmla="*/ 3154190 h 6858000"/>
                  <a:gd name="connsiteX113" fmla="*/ 572501 w 1339053"/>
                  <a:gd name="connsiteY113" fmla="*/ 3087312 h 6858000"/>
                  <a:gd name="connsiteX114" fmla="*/ 497703 w 1339053"/>
                  <a:gd name="connsiteY114" fmla="*/ 3005243 h 6858000"/>
                  <a:gd name="connsiteX115" fmla="*/ 476984 w 1339053"/>
                  <a:gd name="connsiteY115" fmla="*/ 2892751 h 6858000"/>
                  <a:gd name="connsiteX116" fmla="*/ 468947 w 1339053"/>
                  <a:gd name="connsiteY116" fmla="*/ 2824527 h 6858000"/>
                  <a:gd name="connsiteX117" fmla="*/ 569138 w 1339053"/>
                  <a:gd name="connsiteY117" fmla="*/ 2595026 h 6858000"/>
                  <a:gd name="connsiteX118" fmla="*/ 645397 w 1339053"/>
                  <a:gd name="connsiteY118" fmla="*/ 2440808 h 6858000"/>
                  <a:gd name="connsiteX119" fmla="*/ 651820 w 1339053"/>
                  <a:gd name="connsiteY119" fmla="*/ 2384384 h 6858000"/>
                  <a:gd name="connsiteX120" fmla="*/ 612994 w 1339053"/>
                  <a:gd name="connsiteY120" fmla="*/ 2207332 h 6858000"/>
                  <a:gd name="connsiteX121" fmla="*/ 620894 w 1339053"/>
                  <a:gd name="connsiteY121" fmla="*/ 2046679 h 6858000"/>
                  <a:gd name="connsiteX122" fmla="*/ 644614 w 1339053"/>
                  <a:gd name="connsiteY122" fmla="*/ 1931265 h 6858000"/>
                  <a:gd name="connsiteX123" fmla="*/ 665994 w 1339053"/>
                  <a:gd name="connsiteY123" fmla="*/ 1832337 h 6858000"/>
                  <a:gd name="connsiteX124" fmla="*/ 678276 w 1339053"/>
                  <a:gd name="connsiteY124" fmla="*/ 1709437 h 6858000"/>
                  <a:gd name="connsiteX125" fmla="*/ 672955 w 1339053"/>
                  <a:gd name="connsiteY125" fmla="*/ 1636123 h 6858000"/>
                  <a:gd name="connsiteX126" fmla="*/ 668480 w 1339053"/>
                  <a:gd name="connsiteY126" fmla="*/ 1520749 h 6858000"/>
                  <a:gd name="connsiteX127" fmla="*/ 653920 w 1339053"/>
                  <a:gd name="connsiteY127" fmla="*/ 1399437 h 6858000"/>
                  <a:gd name="connsiteX128" fmla="*/ 612686 w 1339053"/>
                  <a:gd name="connsiteY128" fmla="*/ 1296979 h 6858000"/>
                  <a:gd name="connsiteX129" fmla="*/ 570220 w 1339053"/>
                  <a:gd name="connsiteY129" fmla="*/ 1235618 h 6858000"/>
                  <a:gd name="connsiteX130" fmla="*/ 529736 w 1339053"/>
                  <a:gd name="connsiteY130" fmla="*/ 1081752 h 6858000"/>
                  <a:gd name="connsiteX131" fmla="*/ 414305 w 1339053"/>
                  <a:gd name="connsiteY131" fmla="*/ 918292 h 6858000"/>
                  <a:gd name="connsiteX132" fmla="*/ 373924 w 1339053"/>
                  <a:gd name="connsiteY132" fmla="*/ 825689 h 6858000"/>
                  <a:gd name="connsiteX133" fmla="*/ 368949 w 1339053"/>
                  <a:gd name="connsiteY133" fmla="*/ 778726 h 6858000"/>
                  <a:gd name="connsiteX134" fmla="*/ 347020 w 1339053"/>
                  <a:gd name="connsiteY134" fmla="*/ 694643 h 6858000"/>
                  <a:gd name="connsiteX135" fmla="*/ 327478 w 1339053"/>
                  <a:gd name="connsiteY135" fmla="*/ 642898 h 6858000"/>
                  <a:gd name="connsiteX136" fmla="*/ 243468 w 1339053"/>
                  <a:gd name="connsiteY136" fmla="*/ 491960 h 6858000"/>
                  <a:gd name="connsiteX137" fmla="*/ 218930 w 1339053"/>
                  <a:gd name="connsiteY137" fmla="*/ 446010 h 6858000"/>
                  <a:gd name="connsiteX138" fmla="*/ 180614 w 1339053"/>
                  <a:gd name="connsiteY138" fmla="*/ 354892 h 6858000"/>
                  <a:gd name="connsiteX139" fmla="*/ 171988 w 1339053"/>
                  <a:gd name="connsiteY139" fmla="*/ 317521 h 6858000"/>
                  <a:gd name="connsiteX140" fmla="*/ 139875 w 1339053"/>
                  <a:gd name="connsiteY140" fmla="*/ 246378 h 6858000"/>
                  <a:gd name="connsiteX141" fmla="*/ 51499 w 1339053"/>
                  <a:gd name="connsiteY141" fmla="*/ 73211 h 6858000"/>
                  <a:gd name="connsiteX142" fmla="*/ 19690 w 1339053"/>
                  <a:gd name="connsiteY142" fmla="*/ 36621 h 68580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</a:cxnLst>
                <a:rect l="l" t="t" r="r" b="b"/>
                <a:pathLst>
                  <a:path w="1339053" h="6858000">
                    <a:moveTo>
                      <a:pt x="850532" y="3481838"/>
                    </a:moveTo>
                    <a:lnTo>
                      <a:pt x="877027" y="3490955"/>
                    </a:lnTo>
                    <a:cubicBezTo>
                      <a:pt x="892941" y="3497986"/>
                      <a:pt x="908176" y="3506416"/>
                      <a:pt x="922718" y="3516472"/>
                    </a:cubicBezTo>
                    <a:cubicBezTo>
                      <a:pt x="967062" y="3547282"/>
                      <a:pt x="1027547" y="3564030"/>
                      <a:pt x="1094179" y="3567567"/>
                    </a:cubicBezTo>
                    <a:cubicBezTo>
                      <a:pt x="1102515" y="3567965"/>
                      <a:pt x="1113434" y="3565936"/>
                      <a:pt x="1118891" y="3568331"/>
                    </a:cubicBezTo>
                    <a:cubicBezTo>
                      <a:pt x="1180628" y="3594888"/>
                      <a:pt x="1237753" y="3586304"/>
                      <a:pt x="1295961" y="3584709"/>
                    </a:cubicBezTo>
                    <a:lnTo>
                      <a:pt x="1308070" y="3585183"/>
                    </a:lnTo>
                    <a:lnTo>
                      <a:pt x="1325263" y="3705453"/>
                    </a:lnTo>
                    <a:cubicBezTo>
                      <a:pt x="1328254" y="3727679"/>
                      <a:pt x="1331526" y="3749922"/>
                      <a:pt x="1334107" y="3772268"/>
                    </a:cubicBezTo>
                    <a:lnTo>
                      <a:pt x="1338203" y="3831076"/>
                    </a:lnTo>
                    <a:lnTo>
                      <a:pt x="1338805" y="3839709"/>
                    </a:lnTo>
                    <a:cubicBezTo>
                      <a:pt x="1339996" y="3932341"/>
                      <a:pt x="1336568" y="4025809"/>
                      <a:pt x="1335635" y="4118635"/>
                    </a:cubicBezTo>
                    <a:cubicBezTo>
                      <a:pt x="1335202" y="4148976"/>
                      <a:pt x="1338805" y="4178868"/>
                      <a:pt x="1337171" y="4209403"/>
                    </a:cubicBezTo>
                    <a:cubicBezTo>
                      <a:pt x="1335445" y="4242449"/>
                      <a:pt x="1327565" y="4276129"/>
                      <a:pt x="1325840" y="4309174"/>
                    </a:cubicBezTo>
                    <a:cubicBezTo>
                      <a:pt x="1322853" y="4364122"/>
                      <a:pt x="1323899" y="4418621"/>
                      <a:pt x="1321122" y="4473630"/>
                    </a:cubicBezTo>
                    <a:cubicBezTo>
                      <a:pt x="1315632" y="4579723"/>
                      <a:pt x="1309019" y="4685750"/>
                      <a:pt x="1302196" y="4791709"/>
                    </a:cubicBezTo>
                    <a:cubicBezTo>
                      <a:pt x="1300696" y="4814383"/>
                      <a:pt x="1294244" y="4837504"/>
                      <a:pt x="1293239" y="4860048"/>
                    </a:cubicBezTo>
                    <a:cubicBezTo>
                      <a:pt x="1290785" y="4919957"/>
                      <a:pt x="1289660" y="4979994"/>
                      <a:pt x="1288829" y="5039837"/>
                    </a:cubicBezTo>
                    <a:cubicBezTo>
                      <a:pt x="1288401" y="5076103"/>
                      <a:pt x="1290512" y="5112310"/>
                      <a:pt x="1289584" y="5148703"/>
                    </a:cubicBezTo>
                    <a:cubicBezTo>
                      <a:pt x="1288845" y="5177820"/>
                      <a:pt x="1286193" y="5207193"/>
                      <a:pt x="1282205" y="5236435"/>
                    </a:cubicBezTo>
                    <a:cubicBezTo>
                      <a:pt x="1278784" y="5261619"/>
                      <a:pt x="1270649" y="5286477"/>
                      <a:pt x="1268145" y="5311662"/>
                    </a:cubicBezTo>
                    <a:cubicBezTo>
                      <a:pt x="1261308" y="5379812"/>
                      <a:pt x="1256387" y="5447703"/>
                      <a:pt x="1250547" y="5515595"/>
                    </a:cubicBezTo>
                    <a:cubicBezTo>
                      <a:pt x="1248113" y="5542776"/>
                      <a:pt x="1244054" y="5570023"/>
                      <a:pt x="1243323" y="5596885"/>
                    </a:cubicBezTo>
                    <a:cubicBezTo>
                      <a:pt x="1241082" y="5668709"/>
                      <a:pt x="1241668" y="5740276"/>
                      <a:pt x="1238303" y="5812036"/>
                    </a:cubicBezTo>
                    <a:cubicBezTo>
                      <a:pt x="1235508" y="5871554"/>
                      <a:pt x="1228259" y="5931392"/>
                      <a:pt x="1223551" y="5991171"/>
                    </a:cubicBezTo>
                    <a:cubicBezTo>
                      <a:pt x="1221675" y="6016549"/>
                      <a:pt x="1222415" y="6041609"/>
                      <a:pt x="1219699" y="6066726"/>
                    </a:cubicBezTo>
                    <a:cubicBezTo>
                      <a:pt x="1213776" y="6123024"/>
                      <a:pt x="1205938" y="6179576"/>
                      <a:pt x="1199935" y="6236130"/>
                    </a:cubicBezTo>
                    <a:cubicBezTo>
                      <a:pt x="1196614" y="6268403"/>
                      <a:pt x="1198425" y="6301127"/>
                      <a:pt x="1192857" y="6333267"/>
                    </a:cubicBezTo>
                    <a:cubicBezTo>
                      <a:pt x="1179603" y="6409590"/>
                      <a:pt x="1163470" y="6485591"/>
                      <a:pt x="1148174" y="6561849"/>
                    </a:cubicBezTo>
                    <a:cubicBezTo>
                      <a:pt x="1132370" y="6640486"/>
                      <a:pt x="1117066" y="6719000"/>
                      <a:pt x="1100424" y="6797385"/>
                    </a:cubicBezTo>
                    <a:lnTo>
                      <a:pt x="1085621" y="6858000"/>
                    </a:lnTo>
                    <a:lnTo>
                      <a:pt x="932341" y="6858000"/>
                    </a:lnTo>
                    <a:lnTo>
                      <a:pt x="944496" y="6829656"/>
                    </a:lnTo>
                    <a:cubicBezTo>
                      <a:pt x="964836" y="6776399"/>
                      <a:pt x="953622" y="6744439"/>
                      <a:pt x="913239" y="6720119"/>
                    </a:cubicBezTo>
                    <a:cubicBezTo>
                      <a:pt x="890880" y="6706443"/>
                      <a:pt x="866986" y="6690318"/>
                      <a:pt x="870682" y="6655346"/>
                    </a:cubicBezTo>
                    <a:cubicBezTo>
                      <a:pt x="876846" y="6598274"/>
                      <a:pt x="889503" y="6540954"/>
                      <a:pt x="846442" y="6498594"/>
                    </a:cubicBezTo>
                    <a:cubicBezTo>
                      <a:pt x="862273" y="6487399"/>
                      <a:pt x="871751" y="6480449"/>
                      <a:pt x="881150" y="6473756"/>
                    </a:cubicBezTo>
                    <a:cubicBezTo>
                      <a:pt x="907245" y="6455292"/>
                      <a:pt x="930705" y="6407516"/>
                      <a:pt x="922470" y="6377035"/>
                    </a:cubicBezTo>
                    <a:cubicBezTo>
                      <a:pt x="910652" y="6332192"/>
                      <a:pt x="925705" y="6299028"/>
                      <a:pt x="955039" y="6268585"/>
                    </a:cubicBezTo>
                    <a:cubicBezTo>
                      <a:pt x="1003777" y="6217606"/>
                      <a:pt x="1017630" y="6148240"/>
                      <a:pt x="1024350" y="6083443"/>
                    </a:cubicBezTo>
                    <a:cubicBezTo>
                      <a:pt x="1029590" y="6034553"/>
                      <a:pt x="1028255" y="5980246"/>
                      <a:pt x="999696" y="5938416"/>
                    </a:cubicBezTo>
                    <a:cubicBezTo>
                      <a:pt x="990505" y="5925141"/>
                      <a:pt x="991039" y="5901884"/>
                      <a:pt x="988342" y="5882426"/>
                    </a:cubicBezTo>
                    <a:cubicBezTo>
                      <a:pt x="986229" y="5866254"/>
                      <a:pt x="984774" y="5849442"/>
                      <a:pt x="985444" y="5832438"/>
                    </a:cubicBezTo>
                    <a:cubicBezTo>
                      <a:pt x="986010" y="5814273"/>
                      <a:pt x="985042" y="5793656"/>
                      <a:pt x="992016" y="5777751"/>
                    </a:cubicBezTo>
                    <a:cubicBezTo>
                      <a:pt x="1012886" y="5729456"/>
                      <a:pt x="1014467" y="5686488"/>
                      <a:pt x="995028" y="5641832"/>
                    </a:cubicBezTo>
                    <a:cubicBezTo>
                      <a:pt x="984984" y="5618696"/>
                      <a:pt x="974301" y="5585771"/>
                      <a:pt x="981247" y="5562522"/>
                    </a:cubicBezTo>
                    <a:cubicBezTo>
                      <a:pt x="998041" y="5505913"/>
                      <a:pt x="997454" y="5454379"/>
                      <a:pt x="995131" y="5398075"/>
                    </a:cubicBezTo>
                    <a:cubicBezTo>
                      <a:pt x="993724" y="5361807"/>
                      <a:pt x="997229" y="5322258"/>
                      <a:pt x="997379" y="5283928"/>
                    </a:cubicBezTo>
                    <a:cubicBezTo>
                      <a:pt x="997473" y="5239095"/>
                      <a:pt x="1006631" y="5193105"/>
                      <a:pt x="979617" y="5157396"/>
                    </a:cubicBezTo>
                    <a:cubicBezTo>
                      <a:pt x="976728" y="5153402"/>
                      <a:pt x="978724" y="5144705"/>
                      <a:pt x="976441" y="5139485"/>
                    </a:cubicBezTo>
                    <a:cubicBezTo>
                      <a:pt x="969619" y="5122991"/>
                      <a:pt x="964828" y="5102888"/>
                      <a:pt x="953793" y="5091862"/>
                    </a:cubicBezTo>
                    <a:cubicBezTo>
                      <a:pt x="921506" y="5059884"/>
                      <a:pt x="886609" y="5031900"/>
                      <a:pt x="853056" y="5001787"/>
                    </a:cubicBezTo>
                    <a:cubicBezTo>
                      <a:pt x="845882" y="4995337"/>
                      <a:pt x="836325" y="4988437"/>
                      <a:pt x="833979" y="4978966"/>
                    </a:cubicBezTo>
                    <a:cubicBezTo>
                      <a:pt x="820602" y="4924328"/>
                      <a:pt x="808509" y="4869239"/>
                      <a:pt x="796995" y="4813768"/>
                    </a:cubicBezTo>
                    <a:cubicBezTo>
                      <a:pt x="792418" y="4791474"/>
                      <a:pt x="803209" y="4777314"/>
                      <a:pt x="820590" y="4764057"/>
                    </a:cubicBezTo>
                    <a:cubicBezTo>
                      <a:pt x="837188" y="4751123"/>
                      <a:pt x="855398" y="4734452"/>
                      <a:pt x="864688" y="4714752"/>
                    </a:cubicBezTo>
                    <a:cubicBezTo>
                      <a:pt x="883062" y="4675275"/>
                      <a:pt x="897521" y="4632902"/>
                      <a:pt x="910485" y="4590911"/>
                    </a:cubicBezTo>
                    <a:cubicBezTo>
                      <a:pt x="915338" y="4575199"/>
                      <a:pt x="912978" y="4556131"/>
                      <a:pt x="911445" y="4539571"/>
                    </a:cubicBezTo>
                    <a:cubicBezTo>
                      <a:pt x="908527" y="4508200"/>
                      <a:pt x="900999" y="4477659"/>
                      <a:pt x="900285" y="4445837"/>
                    </a:cubicBezTo>
                    <a:cubicBezTo>
                      <a:pt x="899539" y="4408923"/>
                      <a:pt x="887958" y="4383340"/>
                      <a:pt x="863237" y="4364703"/>
                    </a:cubicBezTo>
                    <a:cubicBezTo>
                      <a:pt x="826431" y="4336971"/>
                      <a:pt x="808536" y="4292507"/>
                      <a:pt x="798070" y="4243284"/>
                    </a:cubicBezTo>
                    <a:cubicBezTo>
                      <a:pt x="784617" y="4180721"/>
                      <a:pt x="805728" y="4117545"/>
                      <a:pt x="817097" y="4054750"/>
                    </a:cubicBezTo>
                    <a:cubicBezTo>
                      <a:pt x="821537" y="4030724"/>
                      <a:pt x="826632" y="4006057"/>
                      <a:pt x="826251" y="3982801"/>
                    </a:cubicBezTo>
                    <a:cubicBezTo>
                      <a:pt x="825347" y="3916709"/>
                      <a:pt x="825150" y="3850833"/>
                      <a:pt x="836848" y="3784939"/>
                    </a:cubicBezTo>
                    <a:lnTo>
                      <a:pt x="841285" y="3766755"/>
                    </a:lnTo>
                    <a:lnTo>
                      <a:pt x="841284" y="3766755"/>
                    </a:lnTo>
                    <a:lnTo>
                      <a:pt x="852925" y="3719034"/>
                    </a:lnTo>
                    <a:cubicBezTo>
                      <a:pt x="855152" y="3711822"/>
                      <a:pt x="856753" y="3704413"/>
                      <a:pt x="857932" y="3696880"/>
                    </a:cubicBezTo>
                    <a:cubicBezTo>
                      <a:pt x="868683" y="3631632"/>
                      <a:pt x="885300" y="3565939"/>
                      <a:pt x="853534" y="3507036"/>
                    </a:cubicBezTo>
                    <a:cubicBezTo>
                      <a:pt x="850623" y="3501622"/>
                      <a:pt x="849992" y="3494020"/>
                      <a:pt x="850226" y="3485839"/>
                    </a:cubicBezTo>
                    <a:close/>
                    <a:moveTo>
                      <a:pt x="0" y="0"/>
                    </a:moveTo>
                    <a:lnTo>
                      <a:pt x="455609" y="0"/>
                    </a:lnTo>
                    <a:lnTo>
                      <a:pt x="459171" y="72395"/>
                    </a:lnTo>
                    <a:cubicBezTo>
                      <a:pt x="459671" y="92301"/>
                      <a:pt x="456894" y="113171"/>
                      <a:pt x="460041" y="131917"/>
                    </a:cubicBezTo>
                    <a:cubicBezTo>
                      <a:pt x="474213" y="218122"/>
                      <a:pt x="492031" y="302910"/>
                      <a:pt x="504421" y="389691"/>
                    </a:cubicBezTo>
                    <a:cubicBezTo>
                      <a:pt x="517349" y="479177"/>
                      <a:pt x="539516" y="562489"/>
                      <a:pt x="582097" y="634609"/>
                    </a:cubicBezTo>
                    <a:cubicBezTo>
                      <a:pt x="621686" y="701573"/>
                      <a:pt x="662589" y="767248"/>
                      <a:pt x="702468" y="834019"/>
                    </a:cubicBezTo>
                    <a:cubicBezTo>
                      <a:pt x="712587" y="850968"/>
                      <a:pt x="725536" y="867665"/>
                      <a:pt x="729203" y="887701"/>
                    </a:cubicBezTo>
                    <a:cubicBezTo>
                      <a:pt x="736973" y="929321"/>
                      <a:pt x="740155" y="973193"/>
                      <a:pt x="743787" y="1016355"/>
                    </a:cubicBezTo>
                    <a:cubicBezTo>
                      <a:pt x="746786" y="1053398"/>
                      <a:pt x="745800" y="1091467"/>
                      <a:pt x="750083" y="1128060"/>
                    </a:cubicBezTo>
                    <a:cubicBezTo>
                      <a:pt x="753428" y="1157309"/>
                      <a:pt x="762038" y="1185083"/>
                      <a:pt x="768866" y="1213431"/>
                    </a:cubicBezTo>
                    <a:cubicBezTo>
                      <a:pt x="774767" y="1238107"/>
                      <a:pt x="778357" y="1264327"/>
                      <a:pt x="787802" y="1286432"/>
                    </a:cubicBezTo>
                    <a:cubicBezTo>
                      <a:pt x="810582" y="1340304"/>
                      <a:pt x="832653" y="1394242"/>
                      <a:pt x="842837" y="1455511"/>
                    </a:cubicBezTo>
                    <a:cubicBezTo>
                      <a:pt x="853049" y="1515944"/>
                      <a:pt x="867276" y="1574511"/>
                      <a:pt x="877988" y="1634814"/>
                    </a:cubicBezTo>
                    <a:cubicBezTo>
                      <a:pt x="888390" y="1693895"/>
                      <a:pt x="902813" y="1748857"/>
                      <a:pt x="941063" y="1789731"/>
                    </a:cubicBezTo>
                    <a:cubicBezTo>
                      <a:pt x="957906" y="1807908"/>
                      <a:pt x="975122" y="1831564"/>
                      <a:pt x="980124" y="1857657"/>
                    </a:cubicBezTo>
                    <a:cubicBezTo>
                      <a:pt x="987207" y="1894833"/>
                      <a:pt x="980788" y="1937150"/>
                      <a:pt x="984484" y="1976384"/>
                    </a:cubicBezTo>
                    <a:cubicBezTo>
                      <a:pt x="988781" y="2022576"/>
                      <a:pt x="988793" y="2074493"/>
                      <a:pt x="1007189" y="2110650"/>
                    </a:cubicBezTo>
                    <a:cubicBezTo>
                      <a:pt x="1023612" y="2142809"/>
                      <a:pt x="1034723" y="2173610"/>
                      <a:pt x="1039893" y="2211041"/>
                    </a:cubicBezTo>
                    <a:cubicBezTo>
                      <a:pt x="1043484" y="2237261"/>
                      <a:pt x="1057690" y="2260269"/>
                      <a:pt x="1059162" y="2286682"/>
                    </a:cubicBezTo>
                    <a:cubicBezTo>
                      <a:pt x="1061252" y="2321469"/>
                      <a:pt x="1060754" y="2355740"/>
                      <a:pt x="1070522" y="2388667"/>
                    </a:cubicBezTo>
                    <a:cubicBezTo>
                      <a:pt x="1080600" y="2422815"/>
                      <a:pt x="1085513" y="2459602"/>
                      <a:pt x="1093939" y="2494653"/>
                    </a:cubicBezTo>
                    <a:cubicBezTo>
                      <a:pt x="1098500" y="2513273"/>
                      <a:pt x="1106866" y="2529964"/>
                      <a:pt x="1112007" y="2548197"/>
                    </a:cubicBezTo>
                    <a:cubicBezTo>
                      <a:pt x="1121409" y="2581573"/>
                      <a:pt x="1130232" y="2615336"/>
                      <a:pt x="1138346" y="2649163"/>
                    </a:cubicBezTo>
                    <a:cubicBezTo>
                      <a:pt x="1146465" y="2682988"/>
                      <a:pt x="1157699" y="2716368"/>
                      <a:pt x="1160337" y="2751608"/>
                    </a:cubicBezTo>
                    <a:cubicBezTo>
                      <a:pt x="1164714" y="2811646"/>
                      <a:pt x="1159211" y="2873999"/>
                      <a:pt x="1165737" y="2933012"/>
                    </a:cubicBezTo>
                    <a:cubicBezTo>
                      <a:pt x="1172445" y="2992925"/>
                      <a:pt x="1185964" y="3051556"/>
                      <a:pt x="1202029" y="3107873"/>
                    </a:cubicBezTo>
                    <a:cubicBezTo>
                      <a:pt x="1214635" y="3152396"/>
                      <a:pt x="1227749" y="3194534"/>
                      <a:pt x="1225692" y="3244974"/>
                    </a:cubicBezTo>
                    <a:cubicBezTo>
                      <a:pt x="1224565" y="3273123"/>
                      <a:pt x="1231196" y="3305079"/>
                      <a:pt x="1243916" y="3326221"/>
                    </a:cubicBezTo>
                    <a:cubicBezTo>
                      <a:pt x="1271701" y="3372044"/>
                      <a:pt x="1285247" y="3423911"/>
                      <a:pt x="1293067" y="3480219"/>
                    </a:cubicBezTo>
                    <a:lnTo>
                      <a:pt x="1308071" y="3585182"/>
                    </a:lnTo>
                    <a:lnTo>
                      <a:pt x="1295962" y="3584708"/>
                    </a:lnTo>
                    <a:cubicBezTo>
                      <a:pt x="1237754" y="3586303"/>
                      <a:pt x="1180629" y="3594888"/>
                      <a:pt x="1118893" y="3568330"/>
                    </a:cubicBezTo>
                    <a:cubicBezTo>
                      <a:pt x="1113435" y="3565936"/>
                      <a:pt x="1102517" y="3567964"/>
                      <a:pt x="1094179" y="3567566"/>
                    </a:cubicBezTo>
                    <a:cubicBezTo>
                      <a:pt x="1027548" y="3564029"/>
                      <a:pt x="967064" y="3547281"/>
                      <a:pt x="922719" y="3516472"/>
                    </a:cubicBezTo>
                    <a:cubicBezTo>
                      <a:pt x="908178" y="3506414"/>
                      <a:pt x="892942" y="3497984"/>
                      <a:pt x="877028" y="3490955"/>
                    </a:cubicBezTo>
                    <a:lnTo>
                      <a:pt x="850533" y="3481837"/>
                    </a:lnTo>
                    <a:lnTo>
                      <a:pt x="852113" y="3461170"/>
                    </a:lnTo>
                    <a:cubicBezTo>
                      <a:pt x="854391" y="3434500"/>
                      <a:pt x="848474" y="3414331"/>
                      <a:pt x="831383" y="3399179"/>
                    </a:cubicBezTo>
                    <a:cubicBezTo>
                      <a:pt x="801767" y="3373388"/>
                      <a:pt x="773654" y="3344957"/>
                      <a:pt x="743141" y="3320580"/>
                    </a:cubicBezTo>
                    <a:cubicBezTo>
                      <a:pt x="722236" y="3303685"/>
                      <a:pt x="714543" y="3281842"/>
                      <a:pt x="713221" y="3251241"/>
                    </a:cubicBezTo>
                    <a:cubicBezTo>
                      <a:pt x="712555" y="3234106"/>
                      <a:pt x="704768" y="3217029"/>
                      <a:pt x="697098" y="3202528"/>
                    </a:cubicBezTo>
                    <a:cubicBezTo>
                      <a:pt x="687845" y="3184997"/>
                      <a:pt x="672212" y="3172554"/>
                      <a:pt x="664820" y="3154190"/>
                    </a:cubicBezTo>
                    <a:cubicBezTo>
                      <a:pt x="646169" y="3109209"/>
                      <a:pt x="616744" y="3087991"/>
                      <a:pt x="572501" y="3087312"/>
                    </a:cubicBezTo>
                    <a:cubicBezTo>
                      <a:pt x="533259" y="3086763"/>
                      <a:pt x="493731" y="3044085"/>
                      <a:pt x="497703" y="3005243"/>
                    </a:cubicBezTo>
                    <a:cubicBezTo>
                      <a:pt x="502030" y="2962279"/>
                      <a:pt x="490540" y="2928257"/>
                      <a:pt x="476984" y="2892751"/>
                    </a:cubicBezTo>
                    <a:cubicBezTo>
                      <a:pt x="469363" y="2872905"/>
                      <a:pt x="465404" y="2847135"/>
                      <a:pt x="468947" y="2824527"/>
                    </a:cubicBezTo>
                    <a:cubicBezTo>
                      <a:pt x="482188" y="2738605"/>
                      <a:pt x="520979" y="2665650"/>
                      <a:pt x="569138" y="2595026"/>
                    </a:cubicBezTo>
                    <a:cubicBezTo>
                      <a:pt x="600577" y="2548865"/>
                      <a:pt x="622260" y="2493483"/>
                      <a:pt x="645397" y="2440808"/>
                    </a:cubicBezTo>
                    <a:cubicBezTo>
                      <a:pt x="652529" y="2424387"/>
                      <a:pt x="655029" y="2401457"/>
                      <a:pt x="651820" y="2384384"/>
                    </a:cubicBezTo>
                    <a:cubicBezTo>
                      <a:pt x="640949" y="2324596"/>
                      <a:pt x="629163" y="2264805"/>
                      <a:pt x="612994" y="2207332"/>
                    </a:cubicBezTo>
                    <a:cubicBezTo>
                      <a:pt x="597678" y="2153787"/>
                      <a:pt x="601053" y="2099808"/>
                      <a:pt x="620894" y="2046679"/>
                    </a:cubicBezTo>
                    <a:cubicBezTo>
                      <a:pt x="635367" y="2007977"/>
                      <a:pt x="641110" y="1970814"/>
                      <a:pt x="644614" y="1931265"/>
                    </a:cubicBezTo>
                    <a:cubicBezTo>
                      <a:pt x="647465" y="1898285"/>
                      <a:pt x="653360" y="1862859"/>
                      <a:pt x="665994" y="1832337"/>
                    </a:cubicBezTo>
                    <a:cubicBezTo>
                      <a:pt x="683779" y="1789578"/>
                      <a:pt x="688928" y="1751381"/>
                      <a:pt x="678276" y="1709437"/>
                    </a:cubicBezTo>
                    <a:cubicBezTo>
                      <a:pt x="672576" y="1687079"/>
                      <a:pt x="673987" y="1660990"/>
                      <a:pt x="672955" y="1636123"/>
                    </a:cubicBezTo>
                    <a:cubicBezTo>
                      <a:pt x="671272" y="1597795"/>
                      <a:pt x="671867" y="1558758"/>
                      <a:pt x="668480" y="1520749"/>
                    </a:cubicBezTo>
                    <a:cubicBezTo>
                      <a:pt x="665050" y="1479903"/>
                      <a:pt x="655019" y="1440408"/>
                      <a:pt x="653920" y="1399437"/>
                    </a:cubicBezTo>
                    <a:cubicBezTo>
                      <a:pt x="652652" y="1355309"/>
                      <a:pt x="639893" y="1323154"/>
                      <a:pt x="612686" y="1296979"/>
                    </a:cubicBezTo>
                    <a:cubicBezTo>
                      <a:pt x="595576" y="1280408"/>
                      <a:pt x="578401" y="1259588"/>
                      <a:pt x="570220" y="1235618"/>
                    </a:cubicBezTo>
                    <a:cubicBezTo>
                      <a:pt x="553631" y="1186194"/>
                      <a:pt x="545669" y="1131821"/>
                      <a:pt x="529736" y="1081752"/>
                    </a:cubicBezTo>
                    <a:cubicBezTo>
                      <a:pt x="507466" y="1011390"/>
                      <a:pt x="481332" y="944631"/>
                      <a:pt x="414305" y="918292"/>
                    </a:cubicBezTo>
                    <a:cubicBezTo>
                      <a:pt x="377314" y="903769"/>
                      <a:pt x="368843" y="874065"/>
                      <a:pt x="373924" y="825689"/>
                    </a:cubicBezTo>
                    <a:cubicBezTo>
                      <a:pt x="375689" y="809590"/>
                      <a:pt x="376722" y="786203"/>
                      <a:pt x="368949" y="778726"/>
                    </a:cubicBezTo>
                    <a:cubicBezTo>
                      <a:pt x="345838" y="756354"/>
                      <a:pt x="349308" y="725824"/>
                      <a:pt x="347020" y="694643"/>
                    </a:cubicBezTo>
                    <a:cubicBezTo>
                      <a:pt x="345704" y="675894"/>
                      <a:pt x="339306" y="651346"/>
                      <a:pt x="327478" y="642898"/>
                    </a:cubicBezTo>
                    <a:cubicBezTo>
                      <a:pt x="279698" y="608395"/>
                      <a:pt x="263590" y="549247"/>
                      <a:pt x="243468" y="491960"/>
                    </a:cubicBezTo>
                    <a:cubicBezTo>
                      <a:pt x="237433" y="475142"/>
                      <a:pt x="230250" y="456843"/>
                      <a:pt x="218930" y="446010"/>
                    </a:cubicBezTo>
                    <a:cubicBezTo>
                      <a:pt x="194433" y="422927"/>
                      <a:pt x="180036" y="395344"/>
                      <a:pt x="180614" y="354892"/>
                    </a:cubicBezTo>
                    <a:cubicBezTo>
                      <a:pt x="180923" y="342010"/>
                      <a:pt x="176523" y="328798"/>
                      <a:pt x="171988" y="317521"/>
                    </a:cubicBezTo>
                    <a:cubicBezTo>
                      <a:pt x="162052" y="293291"/>
                      <a:pt x="148442" y="271315"/>
                      <a:pt x="139875" y="246378"/>
                    </a:cubicBezTo>
                    <a:cubicBezTo>
                      <a:pt x="117577" y="182780"/>
                      <a:pt x="95749" y="119890"/>
                      <a:pt x="51499" y="73211"/>
                    </a:cubicBezTo>
                    <a:cubicBezTo>
                      <a:pt x="40691" y="61834"/>
                      <a:pt x="29467" y="49763"/>
                      <a:pt x="19690" y="36621"/>
                    </a:cubicBezTo>
                    <a:close/>
                  </a:path>
                </a:pathLst>
              </a:custGeom>
              <a:blipFill dpi="0" rotWithShape="1">
                <a:blip r:embed="rId2">
                  <a:alphaModFix amt="57000"/>
                </a:blip>
                <a:srcRect/>
                <a:tile tx="0" ty="0" sx="100000" sy="100000" flip="none" algn="tl"/>
              </a:blipFill>
              <a:ln>
                <a:noFill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wrap="square" rtlCol="0" anchor="ctr">
                <a:noAutofit/>
              </a:bodyPr>
              <a:lstStyle/>
              <a:p>
                <a:pPr algn="ctr"/>
                <a:endParaRPr lang="en-US"/>
              </a:p>
            </p:txBody>
          </p:sp>
        </p:grpSp>
      </p:grpSp>
      <p:pic>
        <p:nvPicPr>
          <p:cNvPr id="4" name="Paveikslėlis 4" descr="Paveikslėlis, kuriame yra asmuo, vidaus, apranga, siena&#10;&#10;Automatiškai sugeneruotas aprašymas">
            <a:extLst>
              <a:ext uri="{FF2B5EF4-FFF2-40B4-BE49-F238E27FC236}">
                <a16:creationId xmlns:a16="http://schemas.microsoft.com/office/drawing/2014/main" id="{830EC6FF-5C05-8197-F39D-CE4E9F5B26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01944" y="1682748"/>
            <a:ext cx="2619375" cy="349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6899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0B761509-3B9A-49A6-A84B-C3D8681169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" y="0"/>
            <a:ext cx="12191997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1" name="Freeform: Shape 10">
            <a:extLst>
              <a:ext uri="{FF2B5EF4-FFF2-40B4-BE49-F238E27FC236}">
                <a16:creationId xmlns:a16="http://schemas.microsoft.com/office/drawing/2014/main" id="{91DE43FD-EB47-414A-B0AB-169B0FFFA5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272922" cy="6858000"/>
          </a:xfrm>
          <a:custGeom>
            <a:avLst/>
            <a:gdLst>
              <a:gd name="connsiteX0" fmla="*/ 0 w 9272922"/>
              <a:gd name="connsiteY0" fmla="*/ 0 h 6858000"/>
              <a:gd name="connsiteX1" fmla="*/ 1733417 w 9272922"/>
              <a:gd name="connsiteY1" fmla="*/ 0 h 6858000"/>
              <a:gd name="connsiteX2" fmla="*/ 3307976 w 9272922"/>
              <a:gd name="connsiteY2" fmla="*/ 0 h 6858000"/>
              <a:gd name="connsiteX3" fmla="*/ 8126249 w 9272922"/>
              <a:gd name="connsiteY3" fmla="*/ 0 h 6858000"/>
              <a:gd name="connsiteX4" fmla="*/ 8138896 w 9272922"/>
              <a:gd name="connsiteY4" fmla="*/ 31774 h 6858000"/>
              <a:gd name="connsiteX5" fmla="*/ 9193904 w 9272922"/>
              <a:gd name="connsiteY5" fmla="*/ 2682457 h 6858000"/>
              <a:gd name="connsiteX6" fmla="*/ 9193904 w 9272922"/>
              <a:gd name="connsiteY6" fmla="*/ 3752208 h 6858000"/>
              <a:gd name="connsiteX7" fmla="*/ 8036400 w 9272922"/>
              <a:gd name="connsiteY7" fmla="*/ 6660411 h 6858000"/>
              <a:gd name="connsiteX8" fmla="*/ 7957938 w 9272922"/>
              <a:gd name="connsiteY8" fmla="*/ 6857542 h 6858000"/>
              <a:gd name="connsiteX9" fmla="*/ 3307976 w 9272922"/>
              <a:gd name="connsiteY9" fmla="*/ 6857542 h 6858000"/>
              <a:gd name="connsiteX10" fmla="*/ 3307976 w 9272922"/>
              <a:gd name="connsiteY10" fmla="*/ 6858000 h 6858000"/>
              <a:gd name="connsiteX11" fmla="*/ 0 w 9272922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9272922" h="6858000">
                <a:moveTo>
                  <a:pt x="0" y="0"/>
                </a:moveTo>
                <a:lnTo>
                  <a:pt x="1733417" y="0"/>
                </a:lnTo>
                <a:lnTo>
                  <a:pt x="3307976" y="0"/>
                </a:lnTo>
                <a:lnTo>
                  <a:pt x="8126249" y="0"/>
                </a:lnTo>
                <a:lnTo>
                  <a:pt x="8138896" y="31774"/>
                </a:lnTo>
                <a:cubicBezTo>
                  <a:pt x="9193904" y="2682457"/>
                  <a:pt x="9193904" y="2682457"/>
                  <a:pt x="9193904" y="2682457"/>
                </a:cubicBezTo>
                <a:cubicBezTo>
                  <a:pt x="9299262" y="2988100"/>
                  <a:pt x="9299262" y="3446565"/>
                  <a:pt x="9193904" y="3752208"/>
                </a:cubicBezTo>
                <a:cubicBezTo>
                  <a:pt x="8709916" y="4968215"/>
                  <a:pt x="8331802" y="5918220"/>
                  <a:pt x="8036400" y="6660411"/>
                </a:cubicBezTo>
                <a:lnTo>
                  <a:pt x="7957938" y="6857542"/>
                </a:lnTo>
                <a:lnTo>
                  <a:pt x="3307976" y="6857542"/>
                </a:lnTo>
                <a:lnTo>
                  <a:pt x="3307976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asmuo, apranga, vidaus, baldai&#10;&#10;Automatiškai sugeneruotas aprašymas">
            <a:extLst>
              <a:ext uri="{FF2B5EF4-FFF2-40B4-BE49-F238E27FC236}">
                <a16:creationId xmlns:a16="http://schemas.microsoft.com/office/drawing/2014/main" id="{4F4901FA-BC9B-3E91-083A-72087A2535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79866" y="643466"/>
            <a:ext cx="4175124" cy="5566833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58495BCC-CE77-4CC2-952E-846F41119F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9160561" y="1075188"/>
            <a:ext cx="1562267" cy="1172973"/>
            <a:chOff x="9160561" y="1075188"/>
            <a:chExt cx="1562267" cy="1172973"/>
          </a:xfrm>
        </p:grpSpPr>
        <p:sp>
          <p:nvSpPr>
            <p:cNvPr id="14" name="Freeform 5">
              <a:extLst>
                <a:ext uri="{FF2B5EF4-FFF2-40B4-BE49-F238E27FC236}">
                  <a16:creationId xmlns:a16="http://schemas.microsoft.com/office/drawing/2014/main" id="{1B42538B-E30F-4967-A6C1-8EBA775F4D6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160561" y="1423846"/>
              <a:ext cx="935037" cy="8243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  <p:sp>
          <p:nvSpPr>
            <p:cNvPr id="15" name="Freeform 5">
              <a:extLst>
                <a:ext uri="{FF2B5EF4-FFF2-40B4-BE49-F238E27FC236}">
                  <a16:creationId xmlns:a16="http://schemas.microsoft.com/office/drawing/2014/main" id="{9A6BD9AC-4DE7-4B20-8547-4E3B375C21F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>
              <a:spLocks/>
            </p:cNv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 bwMode="auto">
            <a:xfrm>
              <a:off x="9960661" y="1075188"/>
              <a:ext cx="762167" cy="671915"/>
            </a:xfrm>
            <a:custGeom>
              <a:avLst/>
              <a:gdLst>
                <a:gd name="T0" fmla="*/ 225 w 785"/>
                <a:gd name="T1" fmla="*/ 692 h 692"/>
                <a:gd name="T2" fmla="*/ 177 w 785"/>
                <a:gd name="T3" fmla="*/ 665 h 692"/>
                <a:gd name="T4" fmla="*/ 9 w 785"/>
                <a:gd name="T5" fmla="*/ 374 h 692"/>
                <a:gd name="T6" fmla="*/ 9 w 785"/>
                <a:gd name="T7" fmla="*/ 318 h 692"/>
                <a:gd name="T8" fmla="*/ 177 w 785"/>
                <a:gd name="T9" fmla="*/ 27 h 692"/>
                <a:gd name="T10" fmla="*/ 225 w 785"/>
                <a:gd name="T11" fmla="*/ 0 h 692"/>
                <a:gd name="T12" fmla="*/ 561 w 785"/>
                <a:gd name="T13" fmla="*/ 0 h 692"/>
                <a:gd name="T14" fmla="*/ 609 w 785"/>
                <a:gd name="T15" fmla="*/ 27 h 692"/>
                <a:gd name="T16" fmla="*/ 777 w 785"/>
                <a:gd name="T17" fmla="*/ 318 h 692"/>
                <a:gd name="T18" fmla="*/ 777 w 785"/>
                <a:gd name="T19" fmla="*/ 374 h 692"/>
                <a:gd name="T20" fmla="*/ 609 w 785"/>
                <a:gd name="T21" fmla="*/ 665 h 692"/>
                <a:gd name="T22" fmla="*/ 561 w 785"/>
                <a:gd name="T23" fmla="*/ 692 h 692"/>
                <a:gd name="T24" fmla="*/ 225 w 785"/>
                <a:gd name="T25" fmla="*/ 692 h 6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785" h="692">
                  <a:moveTo>
                    <a:pt x="225" y="692"/>
                  </a:moveTo>
                  <a:cubicBezTo>
                    <a:pt x="207" y="692"/>
                    <a:pt x="185" y="680"/>
                    <a:pt x="177" y="665"/>
                  </a:cubicBezTo>
                  <a:cubicBezTo>
                    <a:pt x="9" y="374"/>
                    <a:pt x="9" y="374"/>
                    <a:pt x="9" y="374"/>
                  </a:cubicBezTo>
                  <a:cubicBezTo>
                    <a:pt x="0" y="358"/>
                    <a:pt x="0" y="334"/>
                    <a:pt x="9" y="318"/>
                  </a:cubicBezTo>
                  <a:cubicBezTo>
                    <a:pt x="177" y="27"/>
                    <a:pt x="177" y="27"/>
                    <a:pt x="177" y="27"/>
                  </a:cubicBezTo>
                  <a:cubicBezTo>
                    <a:pt x="185" y="12"/>
                    <a:pt x="207" y="0"/>
                    <a:pt x="225" y="0"/>
                  </a:cubicBezTo>
                  <a:cubicBezTo>
                    <a:pt x="561" y="0"/>
                    <a:pt x="561" y="0"/>
                    <a:pt x="561" y="0"/>
                  </a:cubicBezTo>
                  <a:cubicBezTo>
                    <a:pt x="578" y="0"/>
                    <a:pt x="600" y="12"/>
                    <a:pt x="609" y="27"/>
                  </a:cubicBezTo>
                  <a:cubicBezTo>
                    <a:pt x="777" y="318"/>
                    <a:pt x="777" y="318"/>
                    <a:pt x="777" y="318"/>
                  </a:cubicBezTo>
                  <a:cubicBezTo>
                    <a:pt x="785" y="334"/>
                    <a:pt x="785" y="358"/>
                    <a:pt x="777" y="374"/>
                  </a:cubicBezTo>
                  <a:cubicBezTo>
                    <a:pt x="609" y="665"/>
                    <a:pt x="609" y="665"/>
                    <a:pt x="609" y="665"/>
                  </a:cubicBezTo>
                  <a:cubicBezTo>
                    <a:pt x="600" y="680"/>
                    <a:pt x="578" y="692"/>
                    <a:pt x="561" y="692"/>
                  </a:cubicBezTo>
                  <a:lnTo>
                    <a:pt x="225" y="692"/>
                  </a:lnTo>
                  <a:close/>
                </a:path>
              </a:pathLst>
            </a:custGeom>
            <a:noFill/>
            <a:ln w="28575" cmpd="sng">
              <a:solidFill>
                <a:schemeClr val="bg1"/>
              </a:solidFill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0393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valgomieji reikmenys, puodelis, Valgymo indai, stalas&#10;&#10;Automatiškai sugeneruotas aprašymas">
            <a:extLst>
              <a:ext uri="{FF2B5EF4-FFF2-40B4-BE49-F238E27FC236}">
                <a16:creationId xmlns:a16="http://schemas.microsoft.com/office/drawing/2014/main" id="{5BAEDF89-F1A2-65EA-6472-BDB74B74FF9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1947" r="9092" b="14112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1C21A763-909B-E18B-3FC6-57A83C12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>
                <a:solidFill>
                  <a:schemeClr val="bg1"/>
                </a:solidFill>
              </a:rPr>
              <a:t>Gaminosi šaltą šviežių daržovių sriubą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55626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5CD6661-9933-95F7-7BF0-B6B8AABE26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700" dirty="0" err="1">
                <a:solidFill>
                  <a:schemeClr val="bg1"/>
                </a:solidFill>
              </a:rPr>
              <a:t>Buvo</a:t>
            </a:r>
            <a:r>
              <a:rPr lang="en-US" sz="6700" dirty="0">
                <a:solidFill>
                  <a:schemeClr val="bg1"/>
                </a:solidFill>
              </a:rPr>
              <a:t> </a:t>
            </a:r>
            <a:r>
              <a:rPr lang="en-US" sz="6700" dirty="0" err="1">
                <a:solidFill>
                  <a:schemeClr val="bg1"/>
                </a:solidFill>
              </a:rPr>
              <a:t>labai</a:t>
            </a:r>
            <a:r>
              <a:rPr lang="en-US" sz="6700" dirty="0">
                <a:solidFill>
                  <a:schemeClr val="bg1"/>
                </a:solidFill>
              </a:rPr>
              <a:t> </a:t>
            </a:r>
            <a:r>
              <a:rPr lang="en-US" sz="6700" dirty="0" err="1">
                <a:solidFill>
                  <a:schemeClr val="bg1"/>
                </a:solidFill>
              </a:rPr>
              <a:t>skanu</a:t>
            </a:r>
            <a:r>
              <a:rPr lang="en-US" sz="6700" dirty="0">
                <a:solidFill>
                  <a:schemeClr val="bg1"/>
                </a:solidFill>
              </a:rPr>
              <a:t> </a:t>
            </a:r>
            <a:r>
              <a:rPr lang="en-US" sz="6700" dirty="0" err="1">
                <a:solidFill>
                  <a:schemeClr val="bg1"/>
                </a:solidFill>
              </a:rPr>
              <a:t>ir</a:t>
            </a:r>
            <a:r>
              <a:rPr lang="en-US" sz="6700" dirty="0">
                <a:solidFill>
                  <a:schemeClr val="bg1"/>
                </a:solidFill>
              </a:rPr>
              <a:t> </a:t>
            </a:r>
            <a:r>
              <a:rPr lang="en-US" sz="6700" dirty="0" err="1">
                <a:solidFill>
                  <a:schemeClr val="bg1"/>
                </a:solidFill>
              </a:rPr>
              <a:t>sveika</a:t>
            </a:r>
            <a:r>
              <a:rPr lang="en-US" sz="6700" dirty="0">
                <a:solidFill>
                  <a:schemeClr val="bg1"/>
                </a:solidFill>
              </a:rPr>
              <a:t>.</a:t>
            </a:r>
          </a:p>
          <a:p>
            <a:endParaRPr lang="en-US" sz="6700">
              <a:solidFill>
                <a:schemeClr val="bg1"/>
              </a:solidFill>
            </a:endParaRPr>
          </a:p>
        </p:txBody>
      </p:sp>
      <p:pic>
        <p:nvPicPr>
          <p:cNvPr id="4" name="Paveikslėlis 4" descr="Paveikslėlis, kuriame yra apranga, baldai, vidaus, asmuo&#10;&#10;Automatiškai sugeneruotas aprašymas">
            <a:extLst>
              <a:ext uri="{FF2B5EF4-FFF2-40B4-BE49-F238E27FC236}">
                <a16:creationId xmlns:a16="http://schemas.microsoft.com/office/drawing/2014/main" id="{0F56C905-9DA3-7BB0-4D04-78517F1E23E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571" r="2" b="27320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3" name="Freeform: Shape 1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30627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C3896A03-3945-419A-B66B-4EE266EDD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0" y="0"/>
            <a:ext cx="6083447" cy="6858001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0BBF176-2A8D-2A9F-7B27-3FE7646705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155556" y="4549143"/>
            <a:ext cx="4284417" cy="1663496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3700">
                <a:solidFill>
                  <a:schemeClr val="bg1"/>
                </a:solidFill>
              </a:rPr>
              <a:t>Linkime visiems sveikos ir saugios vasaros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34F5AD2-EDBD-4BBD-A55C-EAFFD0C709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0"/>
            <a:ext cx="6095990" cy="6858001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asmuo, lauko, Šortai, augalas&#10;&#10;Automatiškai sugeneruotas aprašymas">
            <a:extLst>
              <a:ext uri="{FF2B5EF4-FFF2-40B4-BE49-F238E27FC236}">
                <a16:creationId xmlns:a16="http://schemas.microsoft.com/office/drawing/2014/main" id="{A5E353F6-F659-5C84-B31C-791E915B88A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35658"/>
          <a:stretch/>
        </p:blipFill>
        <p:spPr>
          <a:xfrm>
            <a:off x="1155556" y="637762"/>
            <a:ext cx="9889765" cy="357930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832F003-FCA6-4CFB-A2EA-308F3AA257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34420" y="4549143"/>
            <a:ext cx="457200" cy="457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270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4043" y="1109328"/>
            <a:ext cx="5277825" cy="1410828"/>
          </a:xfrm>
        </p:spPr>
        <p:txBody>
          <a:bodyPr vert="horz" lIns="91440" tIns="45720" rIns="91440" bIns="45720" rtlCol="0" anchor="t">
            <a:normAutofit fontScale="90000"/>
          </a:bodyPr>
          <a:lstStyle/>
          <a:p>
            <a:pPr algn="ctr"/>
            <a:r>
              <a:rPr lang="en-US" sz="40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LIEPOS MĖNESIO IŠŠŪKIS:</a:t>
            </a:r>
            <a:br>
              <a:rPr lang="en-US" sz="2200" b="1" kern="1200" dirty="0"/>
            </a:br>
            <a:br>
              <a:rPr lang="en-US" sz="2200" b="1" kern="1200" dirty="0"/>
            </a:br>
            <a:br>
              <a:rPr lang="en-US" sz="2200" b="1" kern="1200" dirty="0"/>
            </a:br>
            <a:endParaRPr lang="en-US" sz="2200" b="1" kern="1200">
              <a:solidFill>
                <a:schemeClr val="tx1"/>
              </a:solidFill>
              <a:latin typeface="+mj-lt"/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FC23E3B9-5ABF-58B3-E2B0-E9A5DAA9003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861462" y="871146"/>
            <a:ext cx="736939" cy="0"/>
          </a:xfrm>
          <a:prstGeom prst="line">
            <a:avLst/>
          </a:prstGeom>
          <a:ln w="57150">
            <a:solidFill>
              <a:schemeClr val="accent4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00FD6619-63FD-B742-B95B-1A6DCC46BE3C}"/>
              </a:ext>
            </a:extLst>
          </p:cNvPr>
          <p:cNvSpPr txBox="1"/>
          <p:nvPr/>
        </p:nvSpPr>
        <p:spPr>
          <a:xfrm>
            <a:off x="1456321" y="2666923"/>
            <a:ext cx="4544762" cy="3602935"/>
          </a:xfrm>
          <a:prstGeom prst="rect">
            <a:avLst/>
          </a:prstGeom>
        </p:spPr>
        <p:txBody>
          <a:bodyPr rot="0" spcFirstLastPara="0" vertOverflow="overflow" horzOverflow="overflow" vert="horz" lIns="91440" tIns="45720" rIns="91440" bIns="45720" numCol="1" spcCol="0" rtlCol="0" fromWordArt="0" anchorCtr="0" forceAA="0" compatLnSpc="1">
            <a:prstTxWarp prst="textNoShape">
              <a:avLst/>
            </a:prstTxWarp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„Kai </a:t>
            </a:r>
            <a:r>
              <a:rPr lang="en-US" sz="4800" dirty="0" err="1"/>
              <a:t>sveikas</a:t>
            </a:r>
            <a:endParaRPr lang="lt-LT" dirty="0" err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 </a:t>
            </a:r>
            <a:r>
              <a:rPr lang="en-US" sz="4800" dirty="0" err="1"/>
              <a:t>maistas-nereikalingas</a:t>
            </a:r>
            <a:endParaRPr lang="lt-LT" dirty="0" err="1"/>
          </a:p>
          <a:p>
            <a:pPr algn="ctr">
              <a:lnSpc>
                <a:spcPct val="90000"/>
              </a:lnSpc>
              <a:spcAft>
                <a:spcPts val="600"/>
              </a:spcAft>
            </a:pPr>
            <a:r>
              <a:rPr lang="en-US" sz="4800" dirty="0"/>
              <a:t> </a:t>
            </a:r>
            <a:r>
              <a:rPr lang="en-US" sz="4800" dirty="0" err="1"/>
              <a:t>ir</a:t>
            </a:r>
            <a:r>
              <a:rPr lang="en-US" sz="4800" dirty="0"/>
              <a:t> </a:t>
            </a:r>
            <a:r>
              <a:rPr lang="en-US" sz="4800" dirty="0" err="1"/>
              <a:t>vaistas</a:t>
            </a:r>
            <a:r>
              <a:rPr lang="en-US" sz="4800" dirty="0"/>
              <a:t>“.</a:t>
            </a:r>
            <a:endParaRPr lang="en-US" dirty="0"/>
          </a:p>
        </p:txBody>
      </p:sp>
      <p:pic>
        <p:nvPicPr>
          <p:cNvPr id="19" name="Picture 11" descr="Four mackerel fish on a barbecue grill">
            <a:extLst>
              <a:ext uri="{FF2B5EF4-FFF2-40B4-BE49-F238E27FC236}">
                <a16:creationId xmlns:a16="http://schemas.microsoft.com/office/drawing/2014/main" id="{13B744B6-6DD8-A193-497D-149F9664FFE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898" r="1924" b="11"/>
          <a:stretch/>
        </p:blipFill>
        <p:spPr>
          <a:xfrm>
            <a:off x="6379173" y="771753"/>
            <a:ext cx="4741310" cy="5316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5716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avadinimas 1">
            <a:extLst>
              <a:ext uri="{FF2B5EF4-FFF2-40B4-BE49-F238E27FC236}">
                <a16:creationId xmlns:a16="http://schemas.microsoft.com/office/drawing/2014/main" id="{B6D03036-69F9-371E-41C8-2F299503F8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0" y="758564"/>
            <a:ext cx="91440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lt-LT" sz="3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Visus mokslo metus kalbėjome apie sveiką gyvenseną, sportą, sveiką maistą. </a:t>
            </a:r>
            <a:br>
              <a:rPr lang="lt-LT" sz="3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</a:br>
            <a:r>
              <a:rPr lang="lt-LT" sz="3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Dalyvavome „Sveikata visus metus" iššūkiuose.</a:t>
            </a:r>
            <a:br>
              <a:rPr lang="lt-LT" sz="3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</a:br>
            <a:r>
              <a:rPr lang="lt-LT" sz="3200" b="1" dirty="0">
                <a:solidFill>
                  <a:srgbClr val="000000"/>
                </a:solidFill>
                <a:latin typeface="Calibri Light"/>
                <a:ea typeface="Calibri Light"/>
                <a:cs typeface="Calibri Light"/>
              </a:rPr>
              <a:t> Mokėmės valgymo kultūros</a:t>
            </a:r>
            <a:endParaRPr lang="lt-LT" dirty="0"/>
          </a:p>
        </p:txBody>
      </p:sp>
      <p:sp>
        <p:nvSpPr>
          <p:cNvPr id="3" name="Turinio vietos rezervavimo ženklas 2">
            <a:extLst>
              <a:ext uri="{FF2B5EF4-FFF2-40B4-BE49-F238E27FC236}">
                <a16:creationId xmlns:a16="http://schemas.microsoft.com/office/drawing/2014/main" id="{CF1DCF92-4716-04BC-C011-40FC173B5F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lt-LT" sz="3200" b="1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  <a:p>
            <a:pPr marL="45720" indent="0">
              <a:buNone/>
            </a:pPr>
            <a:endParaRPr lang="lt-LT" sz="3200" b="1" dirty="0">
              <a:solidFill>
                <a:srgbClr val="000000"/>
              </a:solidFill>
              <a:latin typeface="Calibri Light"/>
              <a:ea typeface="Calibri Light"/>
              <a:cs typeface="Calibri Ligh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BEF631A-CFBB-2A8E-B2D6-EACC785CEEC8}"/>
              </a:ext>
            </a:extLst>
          </p:cNvPr>
          <p:cNvSpPr txBox="1"/>
          <p:nvPr/>
        </p:nvSpPr>
        <p:spPr>
          <a:xfrm>
            <a:off x="4724400" y="3200399"/>
            <a:ext cx="2743199" cy="45719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lt-LT"/>
          </a:p>
        </p:txBody>
      </p:sp>
      <p:pic>
        <p:nvPicPr>
          <p:cNvPr id="5" name="Paveikslėlis 5" descr="Paveikslėlis, kuriame yra asmuo, apranga, Žmogaus veidas, vidaus&#10;&#10;Automatiškai sugeneruotas aprašymas">
            <a:extLst>
              <a:ext uri="{FF2B5EF4-FFF2-40B4-BE49-F238E27FC236}">
                <a16:creationId xmlns:a16="http://schemas.microsoft.com/office/drawing/2014/main" id="{5DAEDF00-8ED1-A564-34ED-BEB2F102C8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49616" y="1957443"/>
            <a:ext cx="7006540" cy="4631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287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aveikslėlis 4" descr="Paveikslėlis, kuriame yra asmuo, apranga, vidaus, maistas&#10;&#10;Automatiškai sugeneruotas aprašymas">
            <a:extLst>
              <a:ext uri="{FF2B5EF4-FFF2-40B4-BE49-F238E27FC236}">
                <a16:creationId xmlns:a16="http://schemas.microsoft.com/office/drawing/2014/main" id="{5C05465D-79AD-8E27-A370-5A7DDE2082A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8010" y="714420"/>
            <a:ext cx="8775700" cy="5416950"/>
          </a:xfrm>
        </p:spPr>
      </p:pic>
    </p:spTree>
    <p:extLst>
      <p:ext uri="{BB962C8B-B14F-4D97-AF65-F5344CB8AC3E}">
        <p14:creationId xmlns:p14="http://schemas.microsoft.com/office/powerpoint/2010/main" val="238562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6DA9DF9-31F7-4056-B42E-878CC9241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9EDB8FCB-CDA9-837F-8E8E-34C24C6D970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700" b="1" err="1">
                <a:solidFill>
                  <a:schemeClr val="tx1"/>
                </a:solidFill>
              </a:rPr>
              <a:t>Pasižadėjome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visą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vasarą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kuo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daugiau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valgyti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vaisių</a:t>
            </a:r>
            <a:r>
              <a:rPr lang="en-US" sz="3700" b="1" dirty="0">
                <a:solidFill>
                  <a:schemeClr val="tx1"/>
                </a:solidFill>
              </a:rPr>
              <a:t> </a:t>
            </a:r>
            <a:r>
              <a:rPr lang="en-US" sz="3700" b="1" err="1">
                <a:solidFill>
                  <a:schemeClr val="tx1"/>
                </a:solidFill>
              </a:rPr>
              <a:t>ir</a:t>
            </a:r>
            <a:r>
              <a:rPr lang="en-US" sz="3700" b="1">
                <a:solidFill>
                  <a:schemeClr val="tx1"/>
                </a:solidFill>
              </a:rPr>
              <a:t> </a:t>
            </a:r>
            <a:r>
              <a:rPr lang="en-US" sz="3700" b="1" err="1">
                <a:solidFill>
                  <a:schemeClr val="tx1"/>
                </a:solidFill>
              </a:rPr>
              <a:t>daržovių</a:t>
            </a:r>
            <a:r>
              <a:rPr lang="en-US" sz="3700" b="1" dirty="0">
                <a:solidFill>
                  <a:schemeClr val="tx1"/>
                </a:solidFill>
              </a:rPr>
              <a:t> </a:t>
            </a:r>
            <a:endParaRPr lang="lt-LT">
              <a:solidFill>
                <a:schemeClr val="tx1"/>
              </a:solidFill>
            </a:endParaRPr>
          </a:p>
        </p:txBody>
      </p:sp>
      <p:pic>
        <p:nvPicPr>
          <p:cNvPr id="4" name="Paveikslėlis 4" descr="Paveikslėlis, kuriame yra asmuo, vaisius, kūdikis, Žmogaus veidas&#10;&#10;Automatiškai sugeneruotas aprašymas">
            <a:extLst>
              <a:ext uri="{FF2B5EF4-FFF2-40B4-BE49-F238E27FC236}">
                <a16:creationId xmlns:a16="http://schemas.microsoft.com/office/drawing/2014/main" id="{9F685E60-A004-B8E3-9D3F-EDF312CAC8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" b="14314"/>
          <a:stretch/>
        </p:blipFill>
        <p:spPr>
          <a:xfrm>
            <a:off x="6229215" y="10"/>
            <a:ext cx="5962785" cy="6857990"/>
          </a:xfrm>
          <a:custGeom>
            <a:avLst/>
            <a:gdLst/>
            <a:ahLst/>
            <a:cxnLst/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403044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41894E90-DB33-2CC9-52F4-AF5A10981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0338" y="64008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5400" b="1" dirty="0" err="1">
                <a:solidFill>
                  <a:schemeClr val="tx1"/>
                </a:solidFill>
              </a:rPr>
              <a:t>Tą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ir</a:t>
            </a:r>
            <a:r>
              <a:rPr lang="en-US" sz="5400" b="1" dirty="0">
                <a:solidFill>
                  <a:schemeClr val="tx1"/>
                </a:solidFill>
              </a:rPr>
              <a:t> </a:t>
            </a:r>
            <a:r>
              <a:rPr lang="en-US" sz="5400" b="1" dirty="0" err="1">
                <a:solidFill>
                  <a:schemeClr val="tx1"/>
                </a:solidFill>
              </a:rPr>
              <a:t>darome</a:t>
            </a:r>
            <a:r>
              <a:rPr lang="en-US" sz="5400" b="1" dirty="0">
                <a:solidFill>
                  <a:schemeClr val="tx1"/>
                </a:solidFill>
              </a:rPr>
              <a:t>..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apranga, lauko, asmuo, medis&#10;&#10;Automatiškai sugeneruotas aprašymas">
            <a:extLst>
              <a:ext uri="{FF2B5EF4-FFF2-40B4-BE49-F238E27FC236}">
                <a16:creationId xmlns:a16="http://schemas.microsoft.com/office/drawing/2014/main" id="{B996F48F-FBAE-3CBE-F589-1911935F712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1707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225035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B7AD9F6-8CE7-4299-8FC6-328F4DCD3FF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7BC5FE21-EAB4-DB11-17B9-C23BCA09C6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9275" y="553270"/>
            <a:ext cx="3734014" cy="356616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5000" b="1" dirty="0">
                <a:solidFill>
                  <a:schemeClr val="tx1"/>
                </a:solidFill>
              </a:rPr>
              <a:t> </a:t>
            </a:r>
            <a:r>
              <a:rPr lang="en-US" sz="5000" b="1" err="1">
                <a:solidFill>
                  <a:schemeClr val="tx1"/>
                </a:solidFill>
              </a:rPr>
              <a:t>Raginame</a:t>
            </a:r>
            <a:r>
              <a:rPr lang="en-US" sz="5000" b="1">
                <a:solidFill>
                  <a:schemeClr val="tx1"/>
                </a:solidFill>
              </a:rPr>
              <a:t> tai </a:t>
            </a:r>
            <a:r>
              <a:rPr lang="en-US" sz="5000" b="1" err="1">
                <a:solidFill>
                  <a:schemeClr val="tx1"/>
                </a:solidFill>
              </a:rPr>
              <a:t>daryti</a:t>
            </a:r>
            <a:r>
              <a:rPr lang="en-US" sz="5000" b="1">
                <a:solidFill>
                  <a:schemeClr val="tx1"/>
                </a:solidFill>
              </a:rPr>
              <a:t> </a:t>
            </a:r>
            <a:r>
              <a:rPr lang="en-US" sz="5000" b="1" err="1">
                <a:solidFill>
                  <a:schemeClr val="tx1"/>
                </a:solidFill>
              </a:rPr>
              <a:t>ir</a:t>
            </a:r>
            <a:r>
              <a:rPr lang="en-US" sz="5000" b="1">
                <a:solidFill>
                  <a:schemeClr val="tx1"/>
                </a:solidFill>
              </a:rPr>
              <a:t> </a:t>
            </a:r>
            <a:r>
              <a:rPr lang="en-US" sz="5000" b="1" err="1">
                <a:solidFill>
                  <a:schemeClr val="tx1"/>
                </a:solidFill>
              </a:rPr>
              <a:t>savo</a:t>
            </a:r>
            <a:r>
              <a:rPr lang="en-US" sz="5000" b="1">
                <a:solidFill>
                  <a:schemeClr val="tx1"/>
                </a:solidFill>
              </a:rPr>
              <a:t> </a:t>
            </a:r>
            <a:br>
              <a:rPr lang="en-US" dirty="0"/>
            </a:br>
            <a:r>
              <a:rPr lang="en-US" sz="5000" b="1" err="1">
                <a:solidFill>
                  <a:schemeClr val="tx1"/>
                </a:solidFill>
              </a:rPr>
              <a:t>šeimos</a:t>
            </a:r>
            <a:r>
              <a:rPr lang="en-US" sz="5000" b="1">
                <a:solidFill>
                  <a:schemeClr val="tx1"/>
                </a:solidFill>
              </a:rPr>
              <a:t> </a:t>
            </a:r>
            <a:br>
              <a:rPr lang="en-US" sz="5000" b="1" dirty="0"/>
            </a:br>
            <a:r>
              <a:rPr lang="en-US" sz="5000" b="1" err="1">
                <a:solidFill>
                  <a:schemeClr val="tx1"/>
                </a:solidFill>
              </a:rPr>
              <a:t>narius</a:t>
            </a:r>
            <a:r>
              <a:rPr lang="en-US" sz="5000" b="1">
                <a:solidFill>
                  <a:schemeClr val="tx1"/>
                </a:solidFill>
              </a:rPr>
              <a:t>...</a:t>
            </a:r>
            <a:endParaRPr lang="en-US" sz="5000">
              <a:solidFill>
                <a:schemeClr val="tx1"/>
              </a:solidFill>
            </a:endParaRP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F49775AF-8896-43EE-92C6-83497D6DC5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90338" y="4409267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asmuo, apranga, lauko, žemė&#10;&#10;Automatiškai sugeneruotas aprašymas">
            <a:extLst>
              <a:ext uri="{FF2B5EF4-FFF2-40B4-BE49-F238E27FC236}">
                <a16:creationId xmlns:a16="http://schemas.microsoft.com/office/drawing/2014/main" id="{26E8B3E1-0FD9-AB10-A94F-5ED2F0D9C60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6745" r="-1" b="19976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401097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0671A8AE-40A1-4631-A6B8-581AFF0654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aveikslėlis 4" descr="Paveikslėlis, kuriame yra baldai, kėdė, vidaus, apranga&#10;&#10;Automatiškai sugeneruotas aprašymas">
            <a:extLst>
              <a:ext uri="{FF2B5EF4-FFF2-40B4-BE49-F238E27FC236}">
                <a16:creationId xmlns:a16="http://schemas.microsoft.com/office/drawing/2014/main" id="{84CF86A8-2F95-1EB2-FD0A-8BF61321502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0512" t="9091" r="12787"/>
          <a:stretch/>
        </p:blipFill>
        <p:spPr>
          <a:xfrm>
            <a:off x="3523488" y="10"/>
            <a:ext cx="8668512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AB58EF07-17C2-48CF-ABB0-EEF1F17CB8F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" y="0"/>
            <a:ext cx="9339206" cy="6858000"/>
          </a:xfrm>
          <a:prstGeom prst="rect">
            <a:avLst/>
          </a:prstGeom>
          <a:gradFill>
            <a:gsLst>
              <a:gs pos="58000">
                <a:schemeClr val="tx1"/>
              </a:gs>
              <a:gs pos="33000">
                <a:schemeClr val="tx1">
                  <a:alpha val="64000"/>
                </a:schemeClr>
              </a:gs>
              <a:gs pos="0">
                <a:schemeClr val="tx1">
                  <a:alpha val="0"/>
                </a:schemeClr>
              </a:gs>
              <a:gs pos="100000">
                <a:schemeClr val="tx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2FD20E0B-21A4-1132-6659-31A8311F63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7981" y="1122363"/>
            <a:ext cx="4023360" cy="3204134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000">
                <a:solidFill>
                  <a:schemeClr val="bg1"/>
                </a:solidFill>
              </a:rPr>
              <a:t>Buvo organizuota paskaita „Sveikos mitybos ir sveikatai palankaus maisto gamybos pagrindų mokymai tėvams”. 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59921" y="346791"/>
            <a:ext cx="146304" cy="70408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81029" y="4546920"/>
            <a:ext cx="3977640" cy="18288"/>
          </a:xfrm>
          <a:prstGeom prst="rect">
            <a:avLst/>
          </a:prstGeom>
          <a:solidFill>
            <a:schemeClr val="tx1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0040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9" name="Rectangle 28">
            <a:extLst>
              <a:ext uri="{FF2B5EF4-FFF2-40B4-BE49-F238E27FC236}">
                <a16:creationId xmlns:a16="http://schemas.microsoft.com/office/drawing/2014/main" id="{5964CBE2-084A-47DF-A704-CF5F6217B5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Pavadinimas 1">
            <a:extLst>
              <a:ext uri="{FF2B5EF4-FFF2-40B4-BE49-F238E27FC236}">
                <a16:creationId xmlns:a16="http://schemas.microsoft.com/office/drawing/2014/main" id="{61EA383D-42BA-8E15-9ED1-1C0FDB3918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174819"/>
            <a:ext cx="4826795" cy="2858363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2900">
                <a:solidFill>
                  <a:schemeClr val="bg1"/>
                </a:solidFill>
              </a:rPr>
              <a:t>Mamytės supažindintos su sveikos mitybos pagrindais bei sveikos mitybos svarba mūsų organizmui. </a:t>
            </a:r>
          </a:p>
        </p:txBody>
      </p:sp>
      <p:pic>
        <p:nvPicPr>
          <p:cNvPr id="5" name="Paveikslėlis 5" descr="Paveikslėlis, kuriame yra apranga, baldai, asmuo, kėdė&#10;&#10;Automatiškai sugeneruotas aprašymas">
            <a:extLst>
              <a:ext uri="{FF2B5EF4-FFF2-40B4-BE49-F238E27FC236}">
                <a16:creationId xmlns:a16="http://schemas.microsoft.com/office/drawing/2014/main" id="{3CD9D0DD-565C-6DCB-E065-799BE26E08E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36" r="28958" b="1"/>
          <a:stretch/>
        </p:blipFill>
        <p:spPr>
          <a:xfrm>
            <a:off x="6096000" y="841375"/>
            <a:ext cx="5260975" cy="4707593"/>
          </a:xfrm>
          <a:custGeom>
            <a:avLst/>
            <a:gdLst/>
            <a:ahLst/>
            <a:cxnLst/>
            <a:rect l="l" t="t" r="r" b="b"/>
            <a:pathLst>
              <a:path w="5260975" h="4707593">
                <a:moveTo>
                  <a:pt x="0" y="0"/>
                </a:moveTo>
                <a:lnTo>
                  <a:pt x="5260975" y="0"/>
                </a:lnTo>
                <a:lnTo>
                  <a:pt x="5260975" y="3296937"/>
                </a:lnTo>
                <a:lnTo>
                  <a:pt x="5260975" y="3518571"/>
                </a:lnTo>
                <a:lnTo>
                  <a:pt x="5226503" y="3534000"/>
                </a:lnTo>
                <a:cubicBezTo>
                  <a:pt x="5219783" y="3536785"/>
                  <a:pt x="5212389" y="3538321"/>
                  <a:pt x="5206341" y="3542065"/>
                </a:cubicBezTo>
                <a:cubicBezTo>
                  <a:pt x="5178495" y="3559156"/>
                  <a:pt x="5151515" y="3577591"/>
                  <a:pt x="5123287" y="3594010"/>
                </a:cubicBezTo>
                <a:cubicBezTo>
                  <a:pt x="5094195" y="3611004"/>
                  <a:pt x="5068175" y="3631071"/>
                  <a:pt x="5048107" y="3658244"/>
                </a:cubicBezTo>
                <a:cubicBezTo>
                  <a:pt x="5029480" y="3683496"/>
                  <a:pt x="5011429" y="3709131"/>
                  <a:pt x="4992899" y="3734479"/>
                </a:cubicBezTo>
                <a:cubicBezTo>
                  <a:pt x="4988194" y="3740912"/>
                  <a:pt x="4983873" y="3748498"/>
                  <a:pt x="4977440" y="3752627"/>
                </a:cubicBezTo>
                <a:cubicBezTo>
                  <a:pt x="4964094" y="3761268"/>
                  <a:pt x="4949499" y="3768277"/>
                  <a:pt x="4935193" y="3775382"/>
                </a:cubicBezTo>
                <a:cubicBezTo>
                  <a:pt x="4922903" y="3781431"/>
                  <a:pt x="4909845" y="3785943"/>
                  <a:pt x="4897844" y="3792472"/>
                </a:cubicBezTo>
                <a:cubicBezTo>
                  <a:pt x="4888243" y="3797658"/>
                  <a:pt x="4879697" y="3804859"/>
                  <a:pt x="4870767" y="3811388"/>
                </a:cubicBezTo>
                <a:cubicBezTo>
                  <a:pt x="4862990" y="3817052"/>
                  <a:pt x="4854445" y="3821949"/>
                  <a:pt x="4847916" y="3828767"/>
                </a:cubicBezTo>
                <a:cubicBezTo>
                  <a:pt x="4831977" y="3845281"/>
                  <a:pt x="4815942" y="3861508"/>
                  <a:pt x="4796163" y="3873702"/>
                </a:cubicBezTo>
                <a:cubicBezTo>
                  <a:pt x="4776672" y="3885799"/>
                  <a:pt x="4758237" y="3899338"/>
                  <a:pt x="4738843" y="3911628"/>
                </a:cubicBezTo>
                <a:cubicBezTo>
                  <a:pt x="4719831" y="3923630"/>
                  <a:pt x="4702645" y="3936783"/>
                  <a:pt x="4692755" y="3958099"/>
                </a:cubicBezTo>
                <a:cubicBezTo>
                  <a:pt x="4688339" y="3967508"/>
                  <a:pt x="4682097" y="3977782"/>
                  <a:pt x="4673744" y="3983255"/>
                </a:cubicBezTo>
                <a:cubicBezTo>
                  <a:pt x="4661838" y="3991032"/>
                  <a:pt x="4646764" y="3993817"/>
                  <a:pt x="4633801" y="4000442"/>
                </a:cubicBezTo>
                <a:cubicBezTo>
                  <a:pt x="4618535" y="4008219"/>
                  <a:pt x="4600869" y="4014940"/>
                  <a:pt x="4590499" y="4027326"/>
                </a:cubicBezTo>
                <a:cubicBezTo>
                  <a:pt x="4581281" y="4038368"/>
                  <a:pt x="4571968" y="4047009"/>
                  <a:pt x="4559773" y="4054018"/>
                </a:cubicBezTo>
                <a:cubicBezTo>
                  <a:pt x="4551229" y="4058915"/>
                  <a:pt x="4544892" y="4067844"/>
                  <a:pt x="4536059" y="4071877"/>
                </a:cubicBezTo>
                <a:cubicBezTo>
                  <a:pt x="4524441" y="4077254"/>
                  <a:pt x="4512727" y="4081479"/>
                  <a:pt x="4502549" y="4089832"/>
                </a:cubicBezTo>
                <a:cubicBezTo>
                  <a:pt x="4491987" y="4098473"/>
                  <a:pt x="4479986" y="4105290"/>
                  <a:pt x="4468944" y="4113356"/>
                </a:cubicBezTo>
                <a:cubicBezTo>
                  <a:pt x="4463087" y="4117676"/>
                  <a:pt x="4458286" y="4123341"/>
                  <a:pt x="4452622" y="4127854"/>
                </a:cubicBezTo>
                <a:cubicBezTo>
                  <a:pt x="4442252" y="4136111"/>
                  <a:pt x="4431690" y="4144176"/>
                  <a:pt x="4421032" y="4151953"/>
                </a:cubicBezTo>
                <a:cubicBezTo>
                  <a:pt x="4410375" y="4159731"/>
                  <a:pt x="4400197" y="4168756"/>
                  <a:pt x="4388483" y="4174421"/>
                </a:cubicBezTo>
                <a:cubicBezTo>
                  <a:pt x="4368513" y="4184023"/>
                  <a:pt x="4346717" y="4189784"/>
                  <a:pt x="4327321" y="4200153"/>
                </a:cubicBezTo>
                <a:cubicBezTo>
                  <a:pt x="4307639" y="4210714"/>
                  <a:pt x="4289107" y="4223965"/>
                  <a:pt x="4271633" y="4237983"/>
                </a:cubicBezTo>
                <a:cubicBezTo>
                  <a:pt x="4257807" y="4249025"/>
                  <a:pt x="4244845" y="4259971"/>
                  <a:pt x="4227465" y="4265635"/>
                </a:cubicBezTo>
                <a:cubicBezTo>
                  <a:pt x="4217768" y="4268804"/>
                  <a:pt x="4207591" y="4275717"/>
                  <a:pt x="4201733" y="4283783"/>
                </a:cubicBezTo>
                <a:cubicBezTo>
                  <a:pt x="4189059" y="4301353"/>
                  <a:pt x="4172833" y="4313739"/>
                  <a:pt x="4154494" y="4324301"/>
                </a:cubicBezTo>
                <a:cubicBezTo>
                  <a:pt x="4130010" y="4338511"/>
                  <a:pt x="4105814" y="4353009"/>
                  <a:pt x="4081234" y="4366931"/>
                </a:cubicBezTo>
                <a:cubicBezTo>
                  <a:pt x="4066737" y="4375189"/>
                  <a:pt x="4052335" y="4383926"/>
                  <a:pt x="4036971" y="4389975"/>
                </a:cubicBezTo>
                <a:cubicBezTo>
                  <a:pt x="4005575" y="4402457"/>
                  <a:pt x="3973410" y="4413114"/>
                  <a:pt x="3941725" y="4424733"/>
                </a:cubicBezTo>
                <a:cubicBezTo>
                  <a:pt x="3931355" y="4428477"/>
                  <a:pt x="3921561" y="4433854"/>
                  <a:pt x="3910999" y="4437119"/>
                </a:cubicBezTo>
                <a:cubicBezTo>
                  <a:pt x="3899573" y="4440671"/>
                  <a:pt x="3887285" y="4441727"/>
                  <a:pt x="3875859" y="4445280"/>
                </a:cubicBezTo>
                <a:cubicBezTo>
                  <a:pt x="3856847" y="4451136"/>
                  <a:pt x="3838412" y="4458626"/>
                  <a:pt x="3819401" y="4464579"/>
                </a:cubicBezTo>
                <a:cubicBezTo>
                  <a:pt x="3782723" y="4476005"/>
                  <a:pt x="3745949" y="4486951"/>
                  <a:pt x="3709176" y="4497800"/>
                </a:cubicBezTo>
                <a:cubicBezTo>
                  <a:pt x="3701303" y="4500105"/>
                  <a:pt x="3692757" y="4500393"/>
                  <a:pt x="3684981" y="4502889"/>
                </a:cubicBezTo>
                <a:cubicBezTo>
                  <a:pt x="3664337" y="4509610"/>
                  <a:pt x="3643789" y="4516907"/>
                  <a:pt x="3623338" y="4524300"/>
                </a:cubicBezTo>
                <a:cubicBezTo>
                  <a:pt x="3610953" y="4528813"/>
                  <a:pt x="3598854" y="4534382"/>
                  <a:pt x="3586373" y="4538702"/>
                </a:cubicBezTo>
                <a:cubicBezTo>
                  <a:pt x="3576387" y="4542159"/>
                  <a:pt x="3566113" y="4544847"/>
                  <a:pt x="3555743" y="4546960"/>
                </a:cubicBezTo>
                <a:cubicBezTo>
                  <a:pt x="3546814" y="4548785"/>
                  <a:pt x="3537501" y="4548592"/>
                  <a:pt x="3528667" y="4550801"/>
                </a:cubicBezTo>
                <a:cubicBezTo>
                  <a:pt x="3504759" y="4556753"/>
                  <a:pt x="3481140" y="4563475"/>
                  <a:pt x="3457424" y="4569811"/>
                </a:cubicBezTo>
                <a:cubicBezTo>
                  <a:pt x="3447919" y="4572308"/>
                  <a:pt x="3438221" y="4574133"/>
                  <a:pt x="3429003" y="4577301"/>
                </a:cubicBezTo>
                <a:cubicBezTo>
                  <a:pt x="3404327" y="4585654"/>
                  <a:pt x="3380036" y="4595159"/>
                  <a:pt x="3355264" y="4603033"/>
                </a:cubicBezTo>
                <a:cubicBezTo>
                  <a:pt x="3334717" y="4609562"/>
                  <a:pt x="3313593" y="4614266"/>
                  <a:pt x="3292757" y="4620027"/>
                </a:cubicBezTo>
                <a:cubicBezTo>
                  <a:pt x="3283924" y="4622524"/>
                  <a:pt x="3275475" y="4626077"/>
                  <a:pt x="3266643" y="4628188"/>
                </a:cubicBezTo>
                <a:cubicBezTo>
                  <a:pt x="3246863" y="4632990"/>
                  <a:pt x="3226796" y="4637022"/>
                  <a:pt x="3206921" y="4641823"/>
                </a:cubicBezTo>
                <a:cubicBezTo>
                  <a:pt x="3195590" y="4644607"/>
                  <a:pt x="3184645" y="4649600"/>
                  <a:pt x="3173123" y="4651425"/>
                </a:cubicBezTo>
                <a:cubicBezTo>
                  <a:pt x="3145759" y="4655745"/>
                  <a:pt x="3118203" y="4658817"/>
                  <a:pt x="3090646" y="4662274"/>
                </a:cubicBezTo>
                <a:cubicBezTo>
                  <a:pt x="3062227" y="4665826"/>
                  <a:pt x="3033902" y="4669571"/>
                  <a:pt x="3005480" y="4672739"/>
                </a:cubicBezTo>
                <a:cubicBezTo>
                  <a:pt x="2989926" y="4674372"/>
                  <a:pt x="2974275" y="4674660"/>
                  <a:pt x="2958721" y="4676196"/>
                </a:cubicBezTo>
                <a:cubicBezTo>
                  <a:pt x="2945087" y="4677541"/>
                  <a:pt x="2931549" y="4680037"/>
                  <a:pt x="2917915" y="4681670"/>
                </a:cubicBezTo>
                <a:cubicBezTo>
                  <a:pt x="2906105" y="4683013"/>
                  <a:pt x="2894199" y="4683781"/>
                  <a:pt x="2882389" y="4685126"/>
                </a:cubicBezTo>
                <a:cubicBezTo>
                  <a:pt x="2863475" y="4687334"/>
                  <a:pt x="2844655" y="4689831"/>
                  <a:pt x="2825837" y="4692135"/>
                </a:cubicBezTo>
                <a:cubicBezTo>
                  <a:pt x="2817964" y="4692999"/>
                  <a:pt x="2809706" y="4695399"/>
                  <a:pt x="2802313" y="4693960"/>
                </a:cubicBezTo>
                <a:cubicBezTo>
                  <a:pt x="2783686" y="4690310"/>
                  <a:pt x="2765347" y="4691367"/>
                  <a:pt x="2746816" y="4693863"/>
                </a:cubicBezTo>
                <a:cubicBezTo>
                  <a:pt x="2740479" y="4694728"/>
                  <a:pt x="2733662" y="4694535"/>
                  <a:pt x="2727517" y="4692903"/>
                </a:cubicBezTo>
                <a:cubicBezTo>
                  <a:pt x="2714939" y="4689638"/>
                  <a:pt x="2702745" y="4685029"/>
                  <a:pt x="2690359" y="4680997"/>
                </a:cubicBezTo>
                <a:cubicBezTo>
                  <a:pt x="2689014" y="4680517"/>
                  <a:pt x="2687382" y="4680421"/>
                  <a:pt x="2685943" y="4680133"/>
                </a:cubicBezTo>
                <a:cubicBezTo>
                  <a:pt x="2677781" y="4678500"/>
                  <a:pt x="2669717" y="4676868"/>
                  <a:pt x="2661554" y="4675428"/>
                </a:cubicBezTo>
                <a:cubicBezTo>
                  <a:pt x="2657138" y="4674660"/>
                  <a:pt x="2652625" y="4674564"/>
                  <a:pt x="2648208" y="4673892"/>
                </a:cubicBezTo>
                <a:cubicBezTo>
                  <a:pt x="2631118" y="4671203"/>
                  <a:pt x="2612299" y="4675716"/>
                  <a:pt x="2597512" y="4664099"/>
                </a:cubicBezTo>
                <a:cubicBezTo>
                  <a:pt x="2587911" y="4656609"/>
                  <a:pt x="2578597" y="4658338"/>
                  <a:pt x="2568324" y="4659490"/>
                </a:cubicBezTo>
                <a:cubicBezTo>
                  <a:pt x="2560547" y="4660354"/>
                  <a:pt x="2552577" y="4660065"/>
                  <a:pt x="2544704" y="4660162"/>
                </a:cubicBezTo>
                <a:cubicBezTo>
                  <a:pt x="2530878" y="4660449"/>
                  <a:pt x="2517052" y="4660546"/>
                  <a:pt x="2503225" y="4661026"/>
                </a:cubicBezTo>
                <a:cubicBezTo>
                  <a:pt x="2498808" y="4661218"/>
                  <a:pt x="2494297" y="4663619"/>
                  <a:pt x="2489975" y="4663235"/>
                </a:cubicBezTo>
                <a:cubicBezTo>
                  <a:pt x="2470004" y="4661410"/>
                  <a:pt x="2450033" y="4658529"/>
                  <a:pt x="2430061" y="4656897"/>
                </a:cubicBezTo>
                <a:cubicBezTo>
                  <a:pt x="2418732" y="4655938"/>
                  <a:pt x="2407114" y="4657761"/>
                  <a:pt x="2395880" y="4656417"/>
                </a:cubicBezTo>
                <a:cubicBezTo>
                  <a:pt x="2382919" y="4654881"/>
                  <a:pt x="2370245" y="4650945"/>
                  <a:pt x="2357378" y="4648544"/>
                </a:cubicBezTo>
                <a:cubicBezTo>
                  <a:pt x="2353826" y="4647872"/>
                  <a:pt x="2349889" y="4648736"/>
                  <a:pt x="2346145" y="4648928"/>
                </a:cubicBezTo>
                <a:cubicBezTo>
                  <a:pt x="2341920" y="4649120"/>
                  <a:pt x="2337791" y="4649504"/>
                  <a:pt x="2333567" y="4649600"/>
                </a:cubicBezTo>
                <a:cubicBezTo>
                  <a:pt x="2320700" y="4649793"/>
                  <a:pt x="2307835" y="4649504"/>
                  <a:pt x="2294968" y="4650177"/>
                </a:cubicBezTo>
                <a:cubicBezTo>
                  <a:pt x="2287095" y="4650561"/>
                  <a:pt x="2278839" y="4654497"/>
                  <a:pt x="2271540" y="4653057"/>
                </a:cubicBezTo>
                <a:cubicBezTo>
                  <a:pt x="2256659" y="4650272"/>
                  <a:pt x="2241776" y="4656513"/>
                  <a:pt x="2226895" y="4651329"/>
                </a:cubicBezTo>
                <a:cubicBezTo>
                  <a:pt x="2222285" y="4649793"/>
                  <a:pt x="2215948" y="4653633"/>
                  <a:pt x="2210379" y="4653825"/>
                </a:cubicBezTo>
                <a:cubicBezTo>
                  <a:pt x="2196457" y="4654305"/>
                  <a:pt x="2182535" y="4654209"/>
                  <a:pt x="2168613" y="4654113"/>
                </a:cubicBezTo>
                <a:cubicBezTo>
                  <a:pt x="2156131" y="4654017"/>
                  <a:pt x="2143168" y="4655361"/>
                  <a:pt x="2131167" y="4652673"/>
                </a:cubicBezTo>
                <a:cubicBezTo>
                  <a:pt x="2118588" y="4649793"/>
                  <a:pt x="2107259" y="4650177"/>
                  <a:pt x="2095065" y="4653441"/>
                </a:cubicBezTo>
                <a:cubicBezTo>
                  <a:pt x="2086711" y="4655649"/>
                  <a:pt x="2077878" y="4655938"/>
                  <a:pt x="2069237" y="4656609"/>
                </a:cubicBezTo>
                <a:cubicBezTo>
                  <a:pt x="2059924" y="4657377"/>
                  <a:pt x="2049650" y="4655361"/>
                  <a:pt x="2041201" y="4658529"/>
                </a:cubicBezTo>
                <a:cubicBezTo>
                  <a:pt x="2016044" y="4667939"/>
                  <a:pt x="1990216" y="4669955"/>
                  <a:pt x="1963909" y="4669955"/>
                </a:cubicBezTo>
                <a:cubicBezTo>
                  <a:pt x="1959107" y="4669955"/>
                  <a:pt x="1954210" y="4668612"/>
                  <a:pt x="1949603" y="4667171"/>
                </a:cubicBezTo>
                <a:cubicBezTo>
                  <a:pt x="1922717" y="4658529"/>
                  <a:pt x="1895737" y="4659297"/>
                  <a:pt x="1868373" y="4664578"/>
                </a:cubicBezTo>
                <a:cubicBezTo>
                  <a:pt x="1862708" y="4665731"/>
                  <a:pt x="1856372" y="4665923"/>
                  <a:pt x="1850707" y="4664771"/>
                </a:cubicBezTo>
                <a:cubicBezTo>
                  <a:pt x="1834768" y="4661410"/>
                  <a:pt x="1819309" y="4655841"/>
                  <a:pt x="1803275" y="4653441"/>
                </a:cubicBezTo>
                <a:cubicBezTo>
                  <a:pt x="1776775" y="4649504"/>
                  <a:pt x="1753828" y="4662754"/>
                  <a:pt x="1730112" y="4671396"/>
                </a:cubicBezTo>
                <a:cubicBezTo>
                  <a:pt x="1707548" y="4679557"/>
                  <a:pt x="1688345" y="4697992"/>
                  <a:pt x="1661652" y="4693863"/>
                </a:cubicBezTo>
                <a:cubicBezTo>
                  <a:pt x="1658965" y="4693479"/>
                  <a:pt x="1655988" y="4696071"/>
                  <a:pt x="1653011" y="4696744"/>
                </a:cubicBezTo>
                <a:cubicBezTo>
                  <a:pt x="1644850" y="4698568"/>
                  <a:pt x="1636689" y="4700776"/>
                  <a:pt x="1628431" y="4701641"/>
                </a:cubicBezTo>
                <a:cubicBezTo>
                  <a:pt x="1618350" y="4702793"/>
                  <a:pt x="1608076" y="4702409"/>
                  <a:pt x="1597995" y="4703369"/>
                </a:cubicBezTo>
                <a:cubicBezTo>
                  <a:pt x="1585032" y="4704521"/>
                  <a:pt x="1572263" y="4707593"/>
                  <a:pt x="1559396" y="4707593"/>
                </a:cubicBezTo>
                <a:cubicBezTo>
                  <a:pt x="1549026" y="4707593"/>
                  <a:pt x="1538753" y="4704041"/>
                  <a:pt x="1528480" y="4702312"/>
                </a:cubicBezTo>
                <a:cubicBezTo>
                  <a:pt x="1513981" y="4699912"/>
                  <a:pt x="1498042" y="4700584"/>
                  <a:pt x="1485272" y="4694439"/>
                </a:cubicBezTo>
                <a:cubicBezTo>
                  <a:pt x="1471639" y="4687910"/>
                  <a:pt x="1458676" y="4684934"/>
                  <a:pt x="1444562" y="4686950"/>
                </a:cubicBezTo>
                <a:cubicBezTo>
                  <a:pt x="1439857" y="4687622"/>
                  <a:pt x="1433808" y="4691655"/>
                  <a:pt x="1431696" y="4695783"/>
                </a:cubicBezTo>
                <a:cubicBezTo>
                  <a:pt x="1426991" y="4705001"/>
                  <a:pt x="1420559" y="4706634"/>
                  <a:pt x="1411821" y="4703464"/>
                </a:cubicBezTo>
                <a:cubicBezTo>
                  <a:pt x="1404236" y="4700776"/>
                  <a:pt x="1394922" y="4699432"/>
                  <a:pt x="1389738" y="4694247"/>
                </a:cubicBezTo>
                <a:cubicBezTo>
                  <a:pt x="1375047" y="4679557"/>
                  <a:pt x="1356324" y="4679077"/>
                  <a:pt x="1338081" y="4675141"/>
                </a:cubicBezTo>
                <a:cubicBezTo>
                  <a:pt x="1326945" y="4672739"/>
                  <a:pt x="1316574" y="4672644"/>
                  <a:pt x="1305436" y="4674276"/>
                </a:cubicBezTo>
                <a:cubicBezTo>
                  <a:pt x="1281241" y="4677925"/>
                  <a:pt x="1257717" y="4672739"/>
                  <a:pt x="1234481" y="4666115"/>
                </a:cubicBezTo>
                <a:cubicBezTo>
                  <a:pt x="1219118" y="4661698"/>
                  <a:pt x="1203372" y="4659010"/>
                  <a:pt x="1188106" y="4654497"/>
                </a:cubicBezTo>
                <a:cubicBezTo>
                  <a:pt x="1176680" y="4651041"/>
                  <a:pt x="1165255" y="4646912"/>
                  <a:pt x="1154790" y="4641343"/>
                </a:cubicBezTo>
                <a:cubicBezTo>
                  <a:pt x="1139618" y="4633181"/>
                  <a:pt x="1126369" y="4620891"/>
                  <a:pt x="1107069" y="4624156"/>
                </a:cubicBezTo>
                <a:cubicBezTo>
                  <a:pt x="1090074" y="4627036"/>
                  <a:pt x="1074713" y="4620988"/>
                  <a:pt x="1059158" y="4615227"/>
                </a:cubicBezTo>
                <a:cubicBezTo>
                  <a:pt x="1047732" y="4611002"/>
                  <a:pt x="1036308" y="4606681"/>
                  <a:pt x="1024496" y="4603993"/>
                </a:cubicBezTo>
                <a:cubicBezTo>
                  <a:pt x="1010478" y="4600824"/>
                  <a:pt x="994635" y="4602169"/>
                  <a:pt x="982153" y="4596311"/>
                </a:cubicBezTo>
                <a:cubicBezTo>
                  <a:pt x="969095" y="4590166"/>
                  <a:pt x="958246" y="4594295"/>
                  <a:pt x="946628" y="4596024"/>
                </a:cubicBezTo>
                <a:cubicBezTo>
                  <a:pt x="928097" y="4598712"/>
                  <a:pt x="909661" y="4603705"/>
                  <a:pt x="890939" y="4597368"/>
                </a:cubicBezTo>
                <a:cubicBezTo>
                  <a:pt x="868184" y="4589687"/>
                  <a:pt x="845620" y="4581430"/>
                  <a:pt x="822769" y="4574133"/>
                </a:cubicBezTo>
                <a:cubicBezTo>
                  <a:pt x="813934" y="4571347"/>
                  <a:pt x="804431" y="4570195"/>
                  <a:pt x="795212" y="4568947"/>
                </a:cubicBezTo>
                <a:cubicBezTo>
                  <a:pt x="786476" y="4567891"/>
                  <a:pt x="776010" y="4570579"/>
                  <a:pt x="769288" y="4566547"/>
                </a:cubicBezTo>
                <a:cubicBezTo>
                  <a:pt x="752005" y="4556178"/>
                  <a:pt x="734243" y="4551089"/>
                  <a:pt x="714271" y="4551089"/>
                </a:cubicBezTo>
                <a:cubicBezTo>
                  <a:pt x="706781" y="4551089"/>
                  <a:pt x="699484" y="4546768"/>
                  <a:pt x="691900" y="4545999"/>
                </a:cubicBezTo>
                <a:cubicBezTo>
                  <a:pt x="681529" y="4545040"/>
                  <a:pt x="669623" y="4542447"/>
                  <a:pt x="660598" y="4546096"/>
                </a:cubicBezTo>
                <a:cubicBezTo>
                  <a:pt x="639379" y="4554737"/>
                  <a:pt x="622193" y="4547536"/>
                  <a:pt x="603662" y="4538991"/>
                </a:cubicBezTo>
                <a:cubicBezTo>
                  <a:pt x="585418" y="4530541"/>
                  <a:pt x="566215" y="4523821"/>
                  <a:pt x="546821" y="4518251"/>
                </a:cubicBezTo>
                <a:cubicBezTo>
                  <a:pt x="539524" y="4516235"/>
                  <a:pt x="530787" y="4519596"/>
                  <a:pt x="522721" y="4520267"/>
                </a:cubicBezTo>
                <a:cubicBezTo>
                  <a:pt x="519840" y="4520460"/>
                  <a:pt x="516671" y="4520748"/>
                  <a:pt x="514080" y="4519788"/>
                </a:cubicBezTo>
                <a:cubicBezTo>
                  <a:pt x="489020" y="4510570"/>
                  <a:pt x="463575" y="4503561"/>
                  <a:pt x="436404" y="4508361"/>
                </a:cubicBezTo>
                <a:cubicBezTo>
                  <a:pt x="433908" y="4508842"/>
                  <a:pt x="431123" y="4507786"/>
                  <a:pt x="428626" y="4507114"/>
                </a:cubicBezTo>
                <a:cubicBezTo>
                  <a:pt x="416432" y="4503657"/>
                  <a:pt x="404526" y="4498184"/>
                  <a:pt x="392141" y="4496936"/>
                </a:cubicBezTo>
                <a:cubicBezTo>
                  <a:pt x="361608" y="4493864"/>
                  <a:pt x="330884" y="4492615"/>
                  <a:pt x="300157" y="4490599"/>
                </a:cubicBezTo>
                <a:cubicBezTo>
                  <a:pt x="298237" y="4490503"/>
                  <a:pt x="296221" y="4490503"/>
                  <a:pt x="294493" y="4489831"/>
                </a:cubicBezTo>
                <a:cubicBezTo>
                  <a:pt x="283163" y="4485702"/>
                  <a:pt x="273274" y="4487047"/>
                  <a:pt x="263671" y="4494919"/>
                </a:cubicBezTo>
                <a:cubicBezTo>
                  <a:pt x="259447" y="4498376"/>
                  <a:pt x="253686" y="4500200"/>
                  <a:pt x="248406" y="4502121"/>
                </a:cubicBezTo>
                <a:cubicBezTo>
                  <a:pt x="240628" y="4505002"/>
                  <a:pt x="232659" y="4507786"/>
                  <a:pt x="224594" y="4509610"/>
                </a:cubicBezTo>
                <a:cubicBezTo>
                  <a:pt x="216624" y="4511338"/>
                  <a:pt x="208079" y="4513738"/>
                  <a:pt x="200398" y="4512395"/>
                </a:cubicBezTo>
                <a:cubicBezTo>
                  <a:pt x="186572" y="4509994"/>
                  <a:pt x="173417" y="4504618"/>
                  <a:pt x="159783" y="4501064"/>
                </a:cubicBezTo>
                <a:cubicBezTo>
                  <a:pt x="155079" y="4499816"/>
                  <a:pt x="149893" y="4500009"/>
                  <a:pt x="144997" y="4499912"/>
                </a:cubicBezTo>
                <a:cubicBezTo>
                  <a:pt x="133763" y="4499625"/>
                  <a:pt x="122241" y="4502409"/>
                  <a:pt x="112064" y="4494440"/>
                </a:cubicBezTo>
                <a:cubicBezTo>
                  <a:pt x="102655" y="4486951"/>
                  <a:pt x="93148" y="4489158"/>
                  <a:pt x="83259" y="4494824"/>
                </a:cubicBezTo>
                <a:cubicBezTo>
                  <a:pt x="76154" y="4498857"/>
                  <a:pt x="68090" y="4502025"/>
                  <a:pt x="60120" y="4503561"/>
                </a:cubicBezTo>
                <a:cubicBezTo>
                  <a:pt x="49174" y="4505673"/>
                  <a:pt x="38324" y="4506538"/>
                  <a:pt x="26514" y="4505289"/>
                </a:cubicBezTo>
                <a:cubicBezTo>
                  <a:pt x="18161" y="4504425"/>
                  <a:pt x="11343" y="4504041"/>
                  <a:pt x="4814" y="4498952"/>
                </a:cubicBezTo>
                <a:cubicBezTo>
                  <a:pt x="3759" y="4498184"/>
                  <a:pt x="1839" y="4497992"/>
                  <a:pt x="398" y="4498089"/>
                </a:cubicBezTo>
                <a:lnTo>
                  <a:pt x="0" y="4498087"/>
                </a:lnTo>
                <a:close/>
              </a:path>
            </a:pathLst>
          </a:custGeom>
          <a:effectLst>
            <a:outerShdw blurRad="381000" dist="152400" dir="5400000" algn="t" rotWithShape="0">
              <a:prstClr val="black">
                <a:alpha val="10000"/>
              </a:prstClr>
            </a:outerShdw>
          </a:effectLst>
        </p:spPr>
      </p:pic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686A5CBB-E03B-4019-8BCD-78975D39E48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94993204-9792-4E61-A83C-73D4379E2B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096000" y="4138312"/>
            <a:ext cx="5260975" cy="1410656"/>
          </a:xfrm>
          <a:custGeom>
            <a:avLst/>
            <a:gdLst>
              <a:gd name="connsiteX0" fmla="*/ 5260975 w 5260975"/>
              <a:gd name="connsiteY0" fmla="*/ 0 h 1410656"/>
              <a:gd name="connsiteX1" fmla="*/ 5260975 w 5260975"/>
              <a:gd name="connsiteY1" fmla="*/ 221634 h 1410656"/>
              <a:gd name="connsiteX2" fmla="*/ 5226503 w 5260975"/>
              <a:gd name="connsiteY2" fmla="*/ 237063 h 1410656"/>
              <a:gd name="connsiteX3" fmla="*/ 5206341 w 5260975"/>
              <a:gd name="connsiteY3" fmla="*/ 245128 h 1410656"/>
              <a:gd name="connsiteX4" fmla="*/ 5123287 w 5260975"/>
              <a:gd name="connsiteY4" fmla="*/ 297073 h 1410656"/>
              <a:gd name="connsiteX5" fmla="*/ 5048107 w 5260975"/>
              <a:gd name="connsiteY5" fmla="*/ 361307 h 1410656"/>
              <a:gd name="connsiteX6" fmla="*/ 4992899 w 5260975"/>
              <a:gd name="connsiteY6" fmla="*/ 437542 h 1410656"/>
              <a:gd name="connsiteX7" fmla="*/ 4977440 w 5260975"/>
              <a:gd name="connsiteY7" fmla="*/ 455690 h 1410656"/>
              <a:gd name="connsiteX8" fmla="*/ 4935193 w 5260975"/>
              <a:gd name="connsiteY8" fmla="*/ 478445 h 1410656"/>
              <a:gd name="connsiteX9" fmla="*/ 4897844 w 5260975"/>
              <a:gd name="connsiteY9" fmla="*/ 495535 h 1410656"/>
              <a:gd name="connsiteX10" fmla="*/ 4870767 w 5260975"/>
              <a:gd name="connsiteY10" fmla="*/ 514451 h 1410656"/>
              <a:gd name="connsiteX11" fmla="*/ 4847916 w 5260975"/>
              <a:gd name="connsiteY11" fmla="*/ 531830 h 1410656"/>
              <a:gd name="connsiteX12" fmla="*/ 4796163 w 5260975"/>
              <a:gd name="connsiteY12" fmla="*/ 576765 h 1410656"/>
              <a:gd name="connsiteX13" fmla="*/ 4738843 w 5260975"/>
              <a:gd name="connsiteY13" fmla="*/ 614691 h 1410656"/>
              <a:gd name="connsiteX14" fmla="*/ 4692755 w 5260975"/>
              <a:gd name="connsiteY14" fmla="*/ 661162 h 1410656"/>
              <a:gd name="connsiteX15" fmla="*/ 4673744 w 5260975"/>
              <a:gd name="connsiteY15" fmla="*/ 686318 h 1410656"/>
              <a:gd name="connsiteX16" fmla="*/ 4633801 w 5260975"/>
              <a:gd name="connsiteY16" fmla="*/ 703505 h 1410656"/>
              <a:gd name="connsiteX17" fmla="*/ 4590499 w 5260975"/>
              <a:gd name="connsiteY17" fmla="*/ 730389 h 1410656"/>
              <a:gd name="connsiteX18" fmla="*/ 4559773 w 5260975"/>
              <a:gd name="connsiteY18" fmla="*/ 757081 h 1410656"/>
              <a:gd name="connsiteX19" fmla="*/ 4536059 w 5260975"/>
              <a:gd name="connsiteY19" fmla="*/ 774940 h 1410656"/>
              <a:gd name="connsiteX20" fmla="*/ 4502549 w 5260975"/>
              <a:gd name="connsiteY20" fmla="*/ 792895 h 1410656"/>
              <a:gd name="connsiteX21" fmla="*/ 4468944 w 5260975"/>
              <a:gd name="connsiteY21" fmla="*/ 816419 h 1410656"/>
              <a:gd name="connsiteX22" fmla="*/ 4452622 w 5260975"/>
              <a:gd name="connsiteY22" fmla="*/ 830917 h 1410656"/>
              <a:gd name="connsiteX23" fmla="*/ 4421032 w 5260975"/>
              <a:gd name="connsiteY23" fmla="*/ 855016 h 1410656"/>
              <a:gd name="connsiteX24" fmla="*/ 4388483 w 5260975"/>
              <a:gd name="connsiteY24" fmla="*/ 877484 h 1410656"/>
              <a:gd name="connsiteX25" fmla="*/ 4327321 w 5260975"/>
              <a:gd name="connsiteY25" fmla="*/ 903216 h 1410656"/>
              <a:gd name="connsiteX26" fmla="*/ 4271633 w 5260975"/>
              <a:gd name="connsiteY26" fmla="*/ 941046 h 1410656"/>
              <a:gd name="connsiteX27" fmla="*/ 4227465 w 5260975"/>
              <a:gd name="connsiteY27" fmla="*/ 968698 h 1410656"/>
              <a:gd name="connsiteX28" fmla="*/ 4201733 w 5260975"/>
              <a:gd name="connsiteY28" fmla="*/ 986846 h 1410656"/>
              <a:gd name="connsiteX29" fmla="*/ 4154494 w 5260975"/>
              <a:gd name="connsiteY29" fmla="*/ 1027364 h 1410656"/>
              <a:gd name="connsiteX30" fmla="*/ 4081234 w 5260975"/>
              <a:gd name="connsiteY30" fmla="*/ 1069994 h 1410656"/>
              <a:gd name="connsiteX31" fmla="*/ 4036971 w 5260975"/>
              <a:gd name="connsiteY31" fmla="*/ 1093038 h 1410656"/>
              <a:gd name="connsiteX32" fmla="*/ 3941725 w 5260975"/>
              <a:gd name="connsiteY32" fmla="*/ 1127796 h 1410656"/>
              <a:gd name="connsiteX33" fmla="*/ 3910999 w 5260975"/>
              <a:gd name="connsiteY33" fmla="*/ 1140182 h 1410656"/>
              <a:gd name="connsiteX34" fmla="*/ 3875859 w 5260975"/>
              <a:gd name="connsiteY34" fmla="*/ 1148343 h 1410656"/>
              <a:gd name="connsiteX35" fmla="*/ 3819401 w 5260975"/>
              <a:gd name="connsiteY35" fmla="*/ 1167642 h 1410656"/>
              <a:gd name="connsiteX36" fmla="*/ 3709176 w 5260975"/>
              <a:gd name="connsiteY36" fmla="*/ 1200863 h 1410656"/>
              <a:gd name="connsiteX37" fmla="*/ 3684981 w 5260975"/>
              <a:gd name="connsiteY37" fmla="*/ 1205952 h 1410656"/>
              <a:gd name="connsiteX38" fmla="*/ 3623338 w 5260975"/>
              <a:gd name="connsiteY38" fmla="*/ 1227363 h 1410656"/>
              <a:gd name="connsiteX39" fmla="*/ 3586373 w 5260975"/>
              <a:gd name="connsiteY39" fmla="*/ 1241765 h 1410656"/>
              <a:gd name="connsiteX40" fmla="*/ 3555743 w 5260975"/>
              <a:gd name="connsiteY40" fmla="*/ 1250023 h 1410656"/>
              <a:gd name="connsiteX41" fmla="*/ 3528667 w 5260975"/>
              <a:gd name="connsiteY41" fmla="*/ 1253864 h 1410656"/>
              <a:gd name="connsiteX42" fmla="*/ 3457424 w 5260975"/>
              <a:gd name="connsiteY42" fmla="*/ 1272874 h 1410656"/>
              <a:gd name="connsiteX43" fmla="*/ 3429003 w 5260975"/>
              <a:gd name="connsiteY43" fmla="*/ 1280364 h 1410656"/>
              <a:gd name="connsiteX44" fmla="*/ 3355264 w 5260975"/>
              <a:gd name="connsiteY44" fmla="*/ 1306096 h 1410656"/>
              <a:gd name="connsiteX45" fmla="*/ 3292757 w 5260975"/>
              <a:gd name="connsiteY45" fmla="*/ 1323090 h 1410656"/>
              <a:gd name="connsiteX46" fmla="*/ 3266643 w 5260975"/>
              <a:gd name="connsiteY46" fmla="*/ 1331251 h 1410656"/>
              <a:gd name="connsiteX47" fmla="*/ 3206921 w 5260975"/>
              <a:gd name="connsiteY47" fmla="*/ 1344886 h 1410656"/>
              <a:gd name="connsiteX48" fmla="*/ 3173123 w 5260975"/>
              <a:gd name="connsiteY48" fmla="*/ 1354488 h 1410656"/>
              <a:gd name="connsiteX49" fmla="*/ 3090646 w 5260975"/>
              <a:gd name="connsiteY49" fmla="*/ 1365337 h 1410656"/>
              <a:gd name="connsiteX50" fmla="*/ 3005480 w 5260975"/>
              <a:gd name="connsiteY50" fmla="*/ 1375802 h 1410656"/>
              <a:gd name="connsiteX51" fmla="*/ 2958721 w 5260975"/>
              <a:gd name="connsiteY51" fmla="*/ 1379259 h 1410656"/>
              <a:gd name="connsiteX52" fmla="*/ 2917915 w 5260975"/>
              <a:gd name="connsiteY52" fmla="*/ 1384733 h 1410656"/>
              <a:gd name="connsiteX53" fmla="*/ 2882389 w 5260975"/>
              <a:gd name="connsiteY53" fmla="*/ 1388189 h 1410656"/>
              <a:gd name="connsiteX54" fmla="*/ 2825837 w 5260975"/>
              <a:gd name="connsiteY54" fmla="*/ 1395198 h 1410656"/>
              <a:gd name="connsiteX55" fmla="*/ 2802313 w 5260975"/>
              <a:gd name="connsiteY55" fmla="*/ 1397023 h 1410656"/>
              <a:gd name="connsiteX56" fmla="*/ 2746816 w 5260975"/>
              <a:gd name="connsiteY56" fmla="*/ 1396926 h 1410656"/>
              <a:gd name="connsiteX57" fmla="*/ 2727517 w 5260975"/>
              <a:gd name="connsiteY57" fmla="*/ 1395966 h 1410656"/>
              <a:gd name="connsiteX58" fmla="*/ 2690359 w 5260975"/>
              <a:gd name="connsiteY58" fmla="*/ 1384060 h 1410656"/>
              <a:gd name="connsiteX59" fmla="*/ 2685943 w 5260975"/>
              <a:gd name="connsiteY59" fmla="*/ 1383196 h 1410656"/>
              <a:gd name="connsiteX60" fmla="*/ 2661554 w 5260975"/>
              <a:gd name="connsiteY60" fmla="*/ 1378491 h 1410656"/>
              <a:gd name="connsiteX61" fmla="*/ 2648208 w 5260975"/>
              <a:gd name="connsiteY61" fmla="*/ 1376955 h 1410656"/>
              <a:gd name="connsiteX62" fmla="*/ 2597512 w 5260975"/>
              <a:gd name="connsiteY62" fmla="*/ 1367162 h 1410656"/>
              <a:gd name="connsiteX63" fmla="*/ 2568324 w 5260975"/>
              <a:gd name="connsiteY63" fmla="*/ 1362553 h 1410656"/>
              <a:gd name="connsiteX64" fmla="*/ 2544704 w 5260975"/>
              <a:gd name="connsiteY64" fmla="*/ 1363225 h 1410656"/>
              <a:gd name="connsiteX65" fmla="*/ 2503225 w 5260975"/>
              <a:gd name="connsiteY65" fmla="*/ 1364089 h 1410656"/>
              <a:gd name="connsiteX66" fmla="*/ 2489975 w 5260975"/>
              <a:gd name="connsiteY66" fmla="*/ 1366298 h 1410656"/>
              <a:gd name="connsiteX67" fmla="*/ 2430061 w 5260975"/>
              <a:gd name="connsiteY67" fmla="*/ 1359960 h 1410656"/>
              <a:gd name="connsiteX68" fmla="*/ 2395880 w 5260975"/>
              <a:gd name="connsiteY68" fmla="*/ 1359480 h 1410656"/>
              <a:gd name="connsiteX69" fmla="*/ 2357378 w 5260975"/>
              <a:gd name="connsiteY69" fmla="*/ 1351607 h 1410656"/>
              <a:gd name="connsiteX70" fmla="*/ 2346145 w 5260975"/>
              <a:gd name="connsiteY70" fmla="*/ 1351991 h 1410656"/>
              <a:gd name="connsiteX71" fmla="*/ 2333567 w 5260975"/>
              <a:gd name="connsiteY71" fmla="*/ 1352663 h 1410656"/>
              <a:gd name="connsiteX72" fmla="*/ 2294968 w 5260975"/>
              <a:gd name="connsiteY72" fmla="*/ 1353240 h 1410656"/>
              <a:gd name="connsiteX73" fmla="*/ 2271540 w 5260975"/>
              <a:gd name="connsiteY73" fmla="*/ 1356120 h 1410656"/>
              <a:gd name="connsiteX74" fmla="*/ 2226895 w 5260975"/>
              <a:gd name="connsiteY74" fmla="*/ 1354392 h 1410656"/>
              <a:gd name="connsiteX75" fmla="*/ 2210379 w 5260975"/>
              <a:gd name="connsiteY75" fmla="*/ 1356888 h 1410656"/>
              <a:gd name="connsiteX76" fmla="*/ 2168613 w 5260975"/>
              <a:gd name="connsiteY76" fmla="*/ 1357176 h 1410656"/>
              <a:gd name="connsiteX77" fmla="*/ 2131167 w 5260975"/>
              <a:gd name="connsiteY77" fmla="*/ 1355736 h 1410656"/>
              <a:gd name="connsiteX78" fmla="*/ 2095065 w 5260975"/>
              <a:gd name="connsiteY78" fmla="*/ 1356504 h 1410656"/>
              <a:gd name="connsiteX79" fmla="*/ 2069237 w 5260975"/>
              <a:gd name="connsiteY79" fmla="*/ 1359672 h 1410656"/>
              <a:gd name="connsiteX80" fmla="*/ 2041201 w 5260975"/>
              <a:gd name="connsiteY80" fmla="*/ 1361592 h 1410656"/>
              <a:gd name="connsiteX81" fmla="*/ 1963909 w 5260975"/>
              <a:gd name="connsiteY81" fmla="*/ 1373018 h 1410656"/>
              <a:gd name="connsiteX82" fmla="*/ 1949603 w 5260975"/>
              <a:gd name="connsiteY82" fmla="*/ 1370234 h 1410656"/>
              <a:gd name="connsiteX83" fmla="*/ 1868373 w 5260975"/>
              <a:gd name="connsiteY83" fmla="*/ 1367641 h 1410656"/>
              <a:gd name="connsiteX84" fmla="*/ 1850707 w 5260975"/>
              <a:gd name="connsiteY84" fmla="*/ 1367834 h 1410656"/>
              <a:gd name="connsiteX85" fmla="*/ 1803275 w 5260975"/>
              <a:gd name="connsiteY85" fmla="*/ 1356504 h 1410656"/>
              <a:gd name="connsiteX86" fmla="*/ 1730112 w 5260975"/>
              <a:gd name="connsiteY86" fmla="*/ 1374459 h 1410656"/>
              <a:gd name="connsiteX87" fmla="*/ 1661652 w 5260975"/>
              <a:gd name="connsiteY87" fmla="*/ 1396926 h 1410656"/>
              <a:gd name="connsiteX88" fmla="*/ 1653011 w 5260975"/>
              <a:gd name="connsiteY88" fmla="*/ 1399807 h 1410656"/>
              <a:gd name="connsiteX89" fmla="*/ 1628431 w 5260975"/>
              <a:gd name="connsiteY89" fmla="*/ 1404704 h 1410656"/>
              <a:gd name="connsiteX90" fmla="*/ 1597995 w 5260975"/>
              <a:gd name="connsiteY90" fmla="*/ 1406432 h 1410656"/>
              <a:gd name="connsiteX91" fmla="*/ 1559396 w 5260975"/>
              <a:gd name="connsiteY91" fmla="*/ 1410656 h 1410656"/>
              <a:gd name="connsiteX92" fmla="*/ 1528480 w 5260975"/>
              <a:gd name="connsiteY92" fmla="*/ 1405375 h 1410656"/>
              <a:gd name="connsiteX93" fmla="*/ 1485272 w 5260975"/>
              <a:gd name="connsiteY93" fmla="*/ 1397502 h 1410656"/>
              <a:gd name="connsiteX94" fmla="*/ 1444562 w 5260975"/>
              <a:gd name="connsiteY94" fmla="*/ 1390013 h 1410656"/>
              <a:gd name="connsiteX95" fmla="*/ 1431696 w 5260975"/>
              <a:gd name="connsiteY95" fmla="*/ 1398846 h 1410656"/>
              <a:gd name="connsiteX96" fmla="*/ 1411821 w 5260975"/>
              <a:gd name="connsiteY96" fmla="*/ 1406527 h 1410656"/>
              <a:gd name="connsiteX97" fmla="*/ 1389738 w 5260975"/>
              <a:gd name="connsiteY97" fmla="*/ 1397310 h 1410656"/>
              <a:gd name="connsiteX98" fmla="*/ 1338081 w 5260975"/>
              <a:gd name="connsiteY98" fmla="*/ 1378204 h 1410656"/>
              <a:gd name="connsiteX99" fmla="*/ 1305436 w 5260975"/>
              <a:gd name="connsiteY99" fmla="*/ 1377339 h 1410656"/>
              <a:gd name="connsiteX100" fmla="*/ 1234481 w 5260975"/>
              <a:gd name="connsiteY100" fmla="*/ 1369178 h 1410656"/>
              <a:gd name="connsiteX101" fmla="*/ 1188106 w 5260975"/>
              <a:gd name="connsiteY101" fmla="*/ 1357560 h 1410656"/>
              <a:gd name="connsiteX102" fmla="*/ 1154790 w 5260975"/>
              <a:gd name="connsiteY102" fmla="*/ 1344406 h 1410656"/>
              <a:gd name="connsiteX103" fmla="*/ 1107069 w 5260975"/>
              <a:gd name="connsiteY103" fmla="*/ 1327219 h 1410656"/>
              <a:gd name="connsiteX104" fmla="*/ 1059158 w 5260975"/>
              <a:gd name="connsiteY104" fmla="*/ 1318290 h 1410656"/>
              <a:gd name="connsiteX105" fmla="*/ 1024496 w 5260975"/>
              <a:gd name="connsiteY105" fmla="*/ 1307056 h 1410656"/>
              <a:gd name="connsiteX106" fmla="*/ 982153 w 5260975"/>
              <a:gd name="connsiteY106" fmla="*/ 1299374 h 1410656"/>
              <a:gd name="connsiteX107" fmla="*/ 946628 w 5260975"/>
              <a:gd name="connsiteY107" fmla="*/ 1299087 h 1410656"/>
              <a:gd name="connsiteX108" fmla="*/ 890939 w 5260975"/>
              <a:gd name="connsiteY108" fmla="*/ 1300431 h 1410656"/>
              <a:gd name="connsiteX109" fmla="*/ 822769 w 5260975"/>
              <a:gd name="connsiteY109" fmla="*/ 1277196 h 1410656"/>
              <a:gd name="connsiteX110" fmla="*/ 795212 w 5260975"/>
              <a:gd name="connsiteY110" fmla="*/ 1272010 h 1410656"/>
              <a:gd name="connsiteX111" fmla="*/ 769288 w 5260975"/>
              <a:gd name="connsiteY111" fmla="*/ 1269610 h 1410656"/>
              <a:gd name="connsiteX112" fmla="*/ 714271 w 5260975"/>
              <a:gd name="connsiteY112" fmla="*/ 1254152 h 1410656"/>
              <a:gd name="connsiteX113" fmla="*/ 691900 w 5260975"/>
              <a:gd name="connsiteY113" fmla="*/ 1249062 h 1410656"/>
              <a:gd name="connsiteX114" fmla="*/ 660598 w 5260975"/>
              <a:gd name="connsiteY114" fmla="*/ 1249159 h 1410656"/>
              <a:gd name="connsiteX115" fmla="*/ 603662 w 5260975"/>
              <a:gd name="connsiteY115" fmla="*/ 1242054 h 1410656"/>
              <a:gd name="connsiteX116" fmla="*/ 546821 w 5260975"/>
              <a:gd name="connsiteY116" fmla="*/ 1221314 h 1410656"/>
              <a:gd name="connsiteX117" fmla="*/ 522721 w 5260975"/>
              <a:gd name="connsiteY117" fmla="*/ 1223330 h 1410656"/>
              <a:gd name="connsiteX118" fmla="*/ 514080 w 5260975"/>
              <a:gd name="connsiteY118" fmla="*/ 1222851 h 1410656"/>
              <a:gd name="connsiteX119" fmla="*/ 436404 w 5260975"/>
              <a:gd name="connsiteY119" fmla="*/ 1211424 h 1410656"/>
              <a:gd name="connsiteX120" fmla="*/ 428626 w 5260975"/>
              <a:gd name="connsiteY120" fmla="*/ 1210177 h 1410656"/>
              <a:gd name="connsiteX121" fmla="*/ 392141 w 5260975"/>
              <a:gd name="connsiteY121" fmla="*/ 1199999 h 1410656"/>
              <a:gd name="connsiteX122" fmla="*/ 300157 w 5260975"/>
              <a:gd name="connsiteY122" fmla="*/ 1193662 h 1410656"/>
              <a:gd name="connsiteX123" fmla="*/ 294493 w 5260975"/>
              <a:gd name="connsiteY123" fmla="*/ 1192894 h 1410656"/>
              <a:gd name="connsiteX124" fmla="*/ 263671 w 5260975"/>
              <a:gd name="connsiteY124" fmla="*/ 1197982 h 1410656"/>
              <a:gd name="connsiteX125" fmla="*/ 248406 w 5260975"/>
              <a:gd name="connsiteY125" fmla="*/ 1205184 h 1410656"/>
              <a:gd name="connsiteX126" fmla="*/ 224594 w 5260975"/>
              <a:gd name="connsiteY126" fmla="*/ 1212673 h 1410656"/>
              <a:gd name="connsiteX127" fmla="*/ 200398 w 5260975"/>
              <a:gd name="connsiteY127" fmla="*/ 1215458 h 1410656"/>
              <a:gd name="connsiteX128" fmla="*/ 159783 w 5260975"/>
              <a:gd name="connsiteY128" fmla="*/ 1204127 h 1410656"/>
              <a:gd name="connsiteX129" fmla="*/ 144997 w 5260975"/>
              <a:gd name="connsiteY129" fmla="*/ 1202975 h 1410656"/>
              <a:gd name="connsiteX130" fmla="*/ 112064 w 5260975"/>
              <a:gd name="connsiteY130" fmla="*/ 1197503 h 1410656"/>
              <a:gd name="connsiteX131" fmla="*/ 83259 w 5260975"/>
              <a:gd name="connsiteY131" fmla="*/ 1197887 h 1410656"/>
              <a:gd name="connsiteX132" fmla="*/ 60120 w 5260975"/>
              <a:gd name="connsiteY132" fmla="*/ 1206624 h 1410656"/>
              <a:gd name="connsiteX133" fmla="*/ 26514 w 5260975"/>
              <a:gd name="connsiteY133" fmla="*/ 1208352 h 1410656"/>
              <a:gd name="connsiteX134" fmla="*/ 4814 w 5260975"/>
              <a:gd name="connsiteY134" fmla="*/ 1202015 h 1410656"/>
              <a:gd name="connsiteX135" fmla="*/ 398 w 5260975"/>
              <a:gd name="connsiteY135" fmla="*/ 1201152 h 1410656"/>
              <a:gd name="connsiteX136" fmla="*/ 0 w 5260975"/>
              <a:gd name="connsiteY136" fmla="*/ 1201150 h 1410656"/>
              <a:gd name="connsiteX137" fmla="*/ 0 w 5260975"/>
              <a:gd name="connsiteY137" fmla="*/ 1004512 h 1410656"/>
              <a:gd name="connsiteX138" fmla="*/ 30355 w 5260975"/>
              <a:gd name="connsiteY138" fmla="*/ 1002784 h 1410656"/>
              <a:gd name="connsiteX139" fmla="*/ 52151 w 5260975"/>
              <a:gd name="connsiteY139" fmla="*/ 997695 h 1410656"/>
              <a:gd name="connsiteX140" fmla="*/ 64248 w 5260975"/>
              <a:gd name="connsiteY140" fmla="*/ 994430 h 1410656"/>
              <a:gd name="connsiteX141" fmla="*/ 126370 w 5260975"/>
              <a:gd name="connsiteY141" fmla="*/ 985405 h 1410656"/>
              <a:gd name="connsiteX142" fmla="*/ 154022 w 5260975"/>
              <a:gd name="connsiteY142" fmla="*/ 975708 h 1410656"/>
              <a:gd name="connsiteX143" fmla="*/ 161512 w 5260975"/>
              <a:gd name="connsiteY143" fmla="*/ 974268 h 1410656"/>
              <a:gd name="connsiteX144" fmla="*/ 202510 w 5260975"/>
              <a:gd name="connsiteY144" fmla="*/ 978300 h 1410656"/>
              <a:gd name="connsiteX145" fmla="*/ 233235 w 5260975"/>
              <a:gd name="connsiteY145" fmla="*/ 993950 h 1410656"/>
              <a:gd name="connsiteX146" fmla="*/ 239188 w 5260975"/>
              <a:gd name="connsiteY146" fmla="*/ 999231 h 1410656"/>
              <a:gd name="connsiteX147" fmla="*/ 324834 w 5260975"/>
              <a:gd name="connsiteY147" fmla="*/ 997407 h 1410656"/>
              <a:gd name="connsiteX148" fmla="*/ 337987 w 5260975"/>
              <a:gd name="connsiteY148" fmla="*/ 995198 h 1410656"/>
              <a:gd name="connsiteX149" fmla="*/ 401550 w 5260975"/>
              <a:gd name="connsiteY149" fmla="*/ 1004416 h 1410656"/>
              <a:gd name="connsiteX150" fmla="*/ 420081 w 5260975"/>
              <a:gd name="connsiteY150" fmla="*/ 1006240 h 1410656"/>
              <a:gd name="connsiteX151" fmla="*/ 486523 w 5260975"/>
              <a:gd name="connsiteY151" fmla="*/ 1014498 h 1410656"/>
              <a:gd name="connsiteX152" fmla="*/ 495932 w 5260975"/>
              <a:gd name="connsiteY152" fmla="*/ 1006817 h 1410656"/>
              <a:gd name="connsiteX153" fmla="*/ 523009 w 5260975"/>
              <a:gd name="connsiteY153" fmla="*/ 987517 h 1410656"/>
              <a:gd name="connsiteX154" fmla="*/ 576393 w 5260975"/>
              <a:gd name="connsiteY154" fmla="*/ 970427 h 1410656"/>
              <a:gd name="connsiteX155" fmla="*/ 590892 w 5260975"/>
              <a:gd name="connsiteY155" fmla="*/ 971387 h 1410656"/>
              <a:gd name="connsiteX156" fmla="*/ 627569 w 5260975"/>
              <a:gd name="connsiteY156" fmla="*/ 999904 h 1410656"/>
              <a:gd name="connsiteX157" fmla="*/ 645429 w 5260975"/>
              <a:gd name="connsiteY157" fmla="*/ 1011329 h 1410656"/>
              <a:gd name="connsiteX158" fmla="*/ 696125 w 5260975"/>
              <a:gd name="connsiteY158" fmla="*/ 1032356 h 1410656"/>
              <a:gd name="connsiteX159" fmla="*/ 700349 w 5260975"/>
              <a:gd name="connsiteY159" fmla="*/ 1036197 h 1410656"/>
              <a:gd name="connsiteX160" fmla="*/ 737795 w 5260975"/>
              <a:gd name="connsiteY160" fmla="*/ 1081804 h 1410656"/>
              <a:gd name="connsiteX161" fmla="*/ 746244 w 5260975"/>
              <a:gd name="connsiteY161" fmla="*/ 1089581 h 1410656"/>
              <a:gd name="connsiteX162" fmla="*/ 756422 w 5260975"/>
              <a:gd name="connsiteY162" fmla="*/ 1101680 h 1410656"/>
              <a:gd name="connsiteX163" fmla="*/ 788202 w 5260975"/>
              <a:gd name="connsiteY163" fmla="*/ 1125108 h 1410656"/>
              <a:gd name="connsiteX164" fmla="*/ 827569 w 5260975"/>
              <a:gd name="connsiteY164" fmla="*/ 1132596 h 1410656"/>
              <a:gd name="connsiteX165" fmla="*/ 875097 w 5260975"/>
              <a:gd name="connsiteY165" fmla="*/ 1144022 h 1410656"/>
              <a:gd name="connsiteX166" fmla="*/ 894972 w 5260975"/>
              <a:gd name="connsiteY166" fmla="*/ 1151704 h 1410656"/>
              <a:gd name="connsiteX167" fmla="*/ 948260 w 5260975"/>
              <a:gd name="connsiteY167" fmla="*/ 1166298 h 1410656"/>
              <a:gd name="connsiteX168" fmla="*/ 986282 w 5260975"/>
              <a:gd name="connsiteY168" fmla="*/ 1178588 h 1410656"/>
              <a:gd name="connsiteX169" fmla="*/ 1041107 w 5260975"/>
              <a:gd name="connsiteY169" fmla="*/ 1185789 h 1410656"/>
              <a:gd name="connsiteX170" fmla="*/ 1067703 w 5260975"/>
              <a:gd name="connsiteY170" fmla="*/ 1186076 h 1410656"/>
              <a:gd name="connsiteX171" fmla="*/ 1116574 w 5260975"/>
              <a:gd name="connsiteY171" fmla="*/ 1222946 h 1410656"/>
              <a:gd name="connsiteX172" fmla="*/ 1155557 w 5260975"/>
              <a:gd name="connsiteY172" fmla="*/ 1247335 h 1410656"/>
              <a:gd name="connsiteX173" fmla="*/ 1196556 w 5260975"/>
              <a:gd name="connsiteY173" fmla="*/ 1235525 h 1410656"/>
              <a:gd name="connsiteX174" fmla="*/ 1207693 w 5260975"/>
              <a:gd name="connsiteY174" fmla="*/ 1224387 h 1410656"/>
              <a:gd name="connsiteX175" fmla="*/ 1274904 w 5260975"/>
              <a:gd name="connsiteY175" fmla="*/ 1213826 h 1410656"/>
              <a:gd name="connsiteX176" fmla="*/ 1370919 w 5260975"/>
              <a:gd name="connsiteY176" fmla="*/ 1213442 h 1410656"/>
              <a:gd name="connsiteX177" fmla="*/ 1530593 w 5260975"/>
              <a:gd name="connsiteY177" fmla="*/ 1189437 h 1410656"/>
              <a:gd name="connsiteX178" fmla="*/ 1558436 w 5260975"/>
              <a:gd name="connsiteY178" fmla="*/ 1178299 h 1410656"/>
              <a:gd name="connsiteX179" fmla="*/ 1589737 w 5260975"/>
              <a:gd name="connsiteY179" fmla="*/ 1175515 h 1410656"/>
              <a:gd name="connsiteX180" fmla="*/ 1601740 w 5260975"/>
              <a:gd name="connsiteY180" fmla="*/ 1182333 h 1410656"/>
              <a:gd name="connsiteX181" fmla="*/ 1654259 w 5260975"/>
              <a:gd name="connsiteY181" fmla="*/ 1192510 h 1410656"/>
              <a:gd name="connsiteX182" fmla="*/ 1664246 w 5260975"/>
              <a:gd name="connsiteY182" fmla="*/ 1192702 h 1410656"/>
              <a:gd name="connsiteX183" fmla="*/ 1698427 w 5260975"/>
              <a:gd name="connsiteY183" fmla="*/ 1188381 h 1410656"/>
              <a:gd name="connsiteX184" fmla="*/ 1730112 w 5260975"/>
              <a:gd name="connsiteY184" fmla="*/ 1185885 h 1410656"/>
              <a:gd name="connsiteX185" fmla="*/ 1809996 w 5260975"/>
              <a:gd name="connsiteY185" fmla="*/ 1194046 h 1410656"/>
              <a:gd name="connsiteX186" fmla="*/ 1871254 w 5260975"/>
              <a:gd name="connsiteY186" fmla="*/ 1192126 h 1410656"/>
              <a:gd name="connsiteX187" fmla="*/ 1899482 w 5260975"/>
              <a:gd name="connsiteY187" fmla="*/ 1194046 h 1410656"/>
              <a:gd name="connsiteX188" fmla="*/ 1915420 w 5260975"/>
              <a:gd name="connsiteY188" fmla="*/ 1196927 h 1410656"/>
              <a:gd name="connsiteX189" fmla="*/ 1951522 w 5260975"/>
              <a:gd name="connsiteY189" fmla="*/ 1216994 h 1410656"/>
              <a:gd name="connsiteX190" fmla="*/ 1971302 w 5260975"/>
              <a:gd name="connsiteY190" fmla="*/ 1221507 h 1410656"/>
              <a:gd name="connsiteX191" fmla="*/ 2030831 w 5260975"/>
              <a:gd name="connsiteY191" fmla="*/ 1221123 h 1410656"/>
              <a:gd name="connsiteX192" fmla="*/ 2120125 w 5260975"/>
              <a:gd name="connsiteY192" fmla="*/ 1190878 h 1410656"/>
              <a:gd name="connsiteX193" fmla="*/ 2129439 w 5260975"/>
              <a:gd name="connsiteY193" fmla="*/ 1186845 h 1410656"/>
              <a:gd name="connsiteX194" fmla="*/ 2174854 w 5260975"/>
              <a:gd name="connsiteY194" fmla="*/ 1181852 h 1410656"/>
              <a:gd name="connsiteX195" fmla="*/ 2205674 w 5260975"/>
              <a:gd name="connsiteY195" fmla="*/ 1188669 h 1410656"/>
              <a:gd name="connsiteX196" fmla="*/ 2247634 w 5260975"/>
              <a:gd name="connsiteY196" fmla="*/ 1202784 h 1410656"/>
              <a:gd name="connsiteX197" fmla="*/ 2285367 w 5260975"/>
              <a:gd name="connsiteY197" fmla="*/ 1214594 h 1410656"/>
              <a:gd name="connsiteX198" fmla="*/ 2312827 w 5260975"/>
              <a:gd name="connsiteY198" fmla="*/ 1227939 h 1410656"/>
              <a:gd name="connsiteX199" fmla="*/ 2375622 w 5260975"/>
              <a:gd name="connsiteY199" fmla="*/ 1237733 h 1410656"/>
              <a:gd name="connsiteX200" fmla="*/ 2382151 w 5260975"/>
              <a:gd name="connsiteY200" fmla="*/ 1239365 h 1410656"/>
              <a:gd name="connsiteX201" fmla="*/ 2429390 w 5260975"/>
              <a:gd name="connsiteY201" fmla="*/ 1227459 h 1410656"/>
              <a:gd name="connsiteX202" fmla="*/ 2486134 w 5260975"/>
              <a:gd name="connsiteY202" fmla="*/ 1215362 h 1410656"/>
              <a:gd name="connsiteX203" fmla="*/ 2506394 w 5260975"/>
              <a:gd name="connsiteY203" fmla="*/ 1219490 h 1410656"/>
              <a:gd name="connsiteX204" fmla="*/ 2534142 w 5260975"/>
              <a:gd name="connsiteY204" fmla="*/ 1225347 h 1410656"/>
              <a:gd name="connsiteX205" fmla="*/ 2559874 w 5260975"/>
              <a:gd name="connsiteY205" fmla="*/ 1222275 h 1410656"/>
              <a:gd name="connsiteX206" fmla="*/ 2575525 w 5260975"/>
              <a:gd name="connsiteY206" fmla="*/ 1221987 h 1410656"/>
              <a:gd name="connsiteX207" fmla="*/ 2646960 w 5260975"/>
              <a:gd name="connsiteY207" fmla="*/ 1257896 h 1410656"/>
              <a:gd name="connsiteX208" fmla="*/ 2665107 w 5260975"/>
              <a:gd name="connsiteY208" fmla="*/ 1260873 h 1410656"/>
              <a:gd name="connsiteX209" fmla="*/ 2675381 w 5260975"/>
              <a:gd name="connsiteY209" fmla="*/ 1265290 h 1410656"/>
              <a:gd name="connsiteX210" fmla="*/ 2737311 w 5260975"/>
              <a:gd name="connsiteY210" fmla="*/ 1309841 h 1410656"/>
              <a:gd name="connsiteX211" fmla="*/ 2763619 w 5260975"/>
              <a:gd name="connsiteY211" fmla="*/ 1318866 h 1410656"/>
              <a:gd name="connsiteX212" fmla="*/ 2792519 w 5260975"/>
              <a:gd name="connsiteY212" fmla="*/ 1317041 h 1410656"/>
              <a:gd name="connsiteX213" fmla="*/ 2809226 w 5260975"/>
              <a:gd name="connsiteY213" fmla="*/ 1313777 h 1410656"/>
              <a:gd name="connsiteX214" fmla="*/ 2850705 w 5260975"/>
              <a:gd name="connsiteY214" fmla="*/ 1285452 h 1410656"/>
              <a:gd name="connsiteX215" fmla="*/ 2874324 w 5260975"/>
              <a:gd name="connsiteY215" fmla="*/ 1286413 h 1410656"/>
              <a:gd name="connsiteX216" fmla="*/ 2911194 w 5260975"/>
              <a:gd name="connsiteY216" fmla="*/ 1305903 h 1410656"/>
              <a:gd name="connsiteX217" fmla="*/ 2978116 w 5260975"/>
              <a:gd name="connsiteY217" fmla="*/ 1314641 h 1410656"/>
              <a:gd name="connsiteX218" fmla="*/ 3012106 w 5260975"/>
              <a:gd name="connsiteY218" fmla="*/ 1287373 h 1410656"/>
              <a:gd name="connsiteX219" fmla="*/ 3029676 w 5260975"/>
              <a:gd name="connsiteY219" fmla="*/ 1261161 h 1410656"/>
              <a:gd name="connsiteX220" fmla="*/ 3080469 w 5260975"/>
              <a:gd name="connsiteY220" fmla="*/ 1230724 h 1410656"/>
              <a:gd name="connsiteX221" fmla="*/ 3092567 w 5260975"/>
              <a:gd name="connsiteY221" fmla="*/ 1242054 h 1410656"/>
              <a:gd name="connsiteX222" fmla="*/ 3129821 w 5260975"/>
              <a:gd name="connsiteY222" fmla="*/ 1246855 h 1410656"/>
              <a:gd name="connsiteX223" fmla="*/ 3170147 w 5260975"/>
              <a:gd name="connsiteY223" fmla="*/ 1246471 h 1410656"/>
              <a:gd name="connsiteX224" fmla="*/ 3240429 w 5260975"/>
              <a:gd name="connsiteY224" fmla="*/ 1251559 h 1410656"/>
              <a:gd name="connsiteX225" fmla="*/ 3287189 w 5260975"/>
              <a:gd name="connsiteY225" fmla="*/ 1222466 h 1410656"/>
              <a:gd name="connsiteX226" fmla="*/ 3305049 w 5260975"/>
              <a:gd name="connsiteY226" fmla="*/ 1210465 h 1410656"/>
              <a:gd name="connsiteX227" fmla="*/ 3321755 w 5260975"/>
              <a:gd name="connsiteY227" fmla="*/ 1202784 h 1410656"/>
              <a:gd name="connsiteX228" fmla="*/ 3341055 w 5260975"/>
              <a:gd name="connsiteY228" fmla="*/ 1198463 h 1410656"/>
              <a:gd name="connsiteX229" fmla="*/ 3387621 w 5260975"/>
              <a:gd name="connsiteY229" fmla="*/ 1182140 h 1410656"/>
              <a:gd name="connsiteX230" fmla="*/ 3413161 w 5260975"/>
              <a:gd name="connsiteY230" fmla="*/ 1166105 h 1410656"/>
              <a:gd name="connsiteX231" fmla="*/ 3470579 w 5260975"/>
              <a:gd name="connsiteY231" fmla="*/ 1150647 h 1410656"/>
              <a:gd name="connsiteX232" fmla="*/ 3509657 w 5260975"/>
              <a:gd name="connsiteY232" fmla="*/ 1136821 h 1410656"/>
              <a:gd name="connsiteX233" fmla="*/ 3550847 w 5260975"/>
              <a:gd name="connsiteY233" fmla="*/ 1113009 h 1410656"/>
              <a:gd name="connsiteX234" fmla="*/ 3556608 w 5260975"/>
              <a:gd name="connsiteY234" fmla="*/ 1109361 h 1410656"/>
              <a:gd name="connsiteX235" fmla="*/ 3570435 w 5260975"/>
              <a:gd name="connsiteY235" fmla="*/ 1093710 h 1410656"/>
              <a:gd name="connsiteX236" fmla="*/ 3590501 w 5260975"/>
              <a:gd name="connsiteY236" fmla="*/ 1039846 h 1410656"/>
              <a:gd name="connsiteX237" fmla="*/ 3596263 w 5260975"/>
              <a:gd name="connsiteY237" fmla="*/ 1028900 h 1410656"/>
              <a:gd name="connsiteX238" fmla="*/ 3648591 w 5260975"/>
              <a:gd name="connsiteY238" fmla="*/ 992030 h 1410656"/>
              <a:gd name="connsiteX239" fmla="*/ 3667986 w 5260975"/>
              <a:gd name="connsiteY239" fmla="*/ 995487 h 1410656"/>
              <a:gd name="connsiteX240" fmla="*/ 3689397 w 5260975"/>
              <a:gd name="connsiteY240" fmla="*/ 1007585 h 1410656"/>
              <a:gd name="connsiteX241" fmla="*/ 3736349 w 5260975"/>
              <a:gd name="connsiteY241" fmla="*/ 1010753 h 1410656"/>
              <a:gd name="connsiteX242" fmla="*/ 3753919 w 5260975"/>
              <a:gd name="connsiteY242" fmla="*/ 1004513 h 1410656"/>
              <a:gd name="connsiteX243" fmla="*/ 3784643 w 5260975"/>
              <a:gd name="connsiteY243" fmla="*/ 987710 h 1410656"/>
              <a:gd name="connsiteX244" fmla="*/ 3808359 w 5260975"/>
              <a:gd name="connsiteY244" fmla="*/ 961689 h 1410656"/>
              <a:gd name="connsiteX245" fmla="*/ 3842829 w 5260975"/>
              <a:gd name="connsiteY245" fmla="*/ 918674 h 1410656"/>
              <a:gd name="connsiteX246" fmla="*/ 3908983 w 5260975"/>
              <a:gd name="connsiteY246" fmla="*/ 902256 h 1410656"/>
              <a:gd name="connsiteX247" fmla="*/ 3934428 w 5260975"/>
              <a:gd name="connsiteY247" fmla="*/ 896783 h 1410656"/>
              <a:gd name="connsiteX248" fmla="*/ 4026987 w 5260975"/>
              <a:gd name="connsiteY248" fmla="*/ 873835 h 1410656"/>
              <a:gd name="connsiteX249" fmla="*/ 4035051 w 5260975"/>
              <a:gd name="connsiteY249" fmla="*/ 873067 h 1410656"/>
              <a:gd name="connsiteX250" fmla="*/ 4099189 w 5260975"/>
              <a:gd name="connsiteY250" fmla="*/ 846664 h 1410656"/>
              <a:gd name="connsiteX251" fmla="*/ 4114647 w 5260975"/>
              <a:gd name="connsiteY251" fmla="*/ 840134 h 1410656"/>
              <a:gd name="connsiteX252" fmla="*/ 4133563 w 5260975"/>
              <a:gd name="connsiteY252" fmla="*/ 823427 h 1410656"/>
              <a:gd name="connsiteX253" fmla="*/ 4151039 w 5260975"/>
              <a:gd name="connsiteY253" fmla="*/ 776284 h 1410656"/>
              <a:gd name="connsiteX254" fmla="*/ 4171489 w 5260975"/>
              <a:gd name="connsiteY254" fmla="*/ 754776 h 1410656"/>
              <a:gd name="connsiteX255" fmla="*/ 4186372 w 5260975"/>
              <a:gd name="connsiteY255" fmla="*/ 741718 h 1410656"/>
              <a:gd name="connsiteX256" fmla="*/ 4199429 w 5260975"/>
              <a:gd name="connsiteY256" fmla="*/ 721940 h 1410656"/>
              <a:gd name="connsiteX257" fmla="*/ 4212487 w 5260975"/>
              <a:gd name="connsiteY257" fmla="*/ 674604 h 1410656"/>
              <a:gd name="connsiteX258" fmla="*/ 4232555 w 5260975"/>
              <a:gd name="connsiteY258" fmla="*/ 632645 h 1410656"/>
              <a:gd name="connsiteX259" fmla="*/ 4268657 w 5260975"/>
              <a:gd name="connsiteY259" fmla="*/ 609410 h 1410656"/>
              <a:gd name="connsiteX260" fmla="*/ 4291028 w 5260975"/>
              <a:gd name="connsiteY260" fmla="*/ 597216 h 1410656"/>
              <a:gd name="connsiteX261" fmla="*/ 4379651 w 5260975"/>
              <a:gd name="connsiteY261" fmla="*/ 609506 h 1410656"/>
              <a:gd name="connsiteX262" fmla="*/ 4440139 w 5260975"/>
              <a:gd name="connsiteY262" fmla="*/ 621507 h 1410656"/>
              <a:gd name="connsiteX263" fmla="*/ 4460015 w 5260975"/>
              <a:gd name="connsiteY263" fmla="*/ 616899 h 1410656"/>
              <a:gd name="connsiteX264" fmla="*/ 4516183 w 5260975"/>
              <a:gd name="connsiteY264" fmla="*/ 577724 h 1410656"/>
              <a:gd name="connsiteX265" fmla="*/ 4571681 w 5260975"/>
              <a:gd name="connsiteY265" fmla="*/ 560250 h 1410656"/>
              <a:gd name="connsiteX266" fmla="*/ 4613447 w 5260975"/>
              <a:gd name="connsiteY266" fmla="*/ 555257 h 1410656"/>
              <a:gd name="connsiteX267" fmla="*/ 4649355 w 5260975"/>
              <a:gd name="connsiteY267" fmla="*/ 551417 h 1410656"/>
              <a:gd name="connsiteX268" fmla="*/ 4692467 w 5260975"/>
              <a:gd name="connsiteY268" fmla="*/ 540663 h 1410656"/>
              <a:gd name="connsiteX269" fmla="*/ 4716855 w 5260975"/>
              <a:gd name="connsiteY269" fmla="*/ 528949 h 1410656"/>
              <a:gd name="connsiteX270" fmla="*/ 4755645 w 5260975"/>
              <a:gd name="connsiteY270" fmla="*/ 512147 h 1410656"/>
              <a:gd name="connsiteX271" fmla="*/ 4795395 w 5260975"/>
              <a:gd name="connsiteY271" fmla="*/ 490351 h 1410656"/>
              <a:gd name="connsiteX272" fmla="*/ 4825928 w 5260975"/>
              <a:gd name="connsiteY272" fmla="*/ 459818 h 1410656"/>
              <a:gd name="connsiteX273" fmla="*/ 4842347 w 5260975"/>
              <a:gd name="connsiteY273" fmla="*/ 434086 h 1410656"/>
              <a:gd name="connsiteX274" fmla="*/ 4890451 w 5260975"/>
              <a:gd name="connsiteY274" fmla="*/ 397216 h 1410656"/>
              <a:gd name="connsiteX275" fmla="*/ 4933945 w 5260975"/>
              <a:gd name="connsiteY275" fmla="*/ 327701 h 1410656"/>
              <a:gd name="connsiteX276" fmla="*/ 4961214 w 5260975"/>
              <a:gd name="connsiteY276" fmla="*/ 298801 h 1410656"/>
              <a:gd name="connsiteX277" fmla="*/ 4976672 w 5260975"/>
              <a:gd name="connsiteY277" fmla="*/ 290639 h 1410656"/>
              <a:gd name="connsiteX278" fmla="*/ 5002979 w 5260975"/>
              <a:gd name="connsiteY278" fmla="*/ 270573 h 1410656"/>
              <a:gd name="connsiteX279" fmla="*/ 5018535 w 5260975"/>
              <a:gd name="connsiteY279" fmla="*/ 255690 h 1410656"/>
              <a:gd name="connsiteX280" fmla="*/ 5061069 w 5260975"/>
              <a:gd name="connsiteY280" fmla="*/ 200961 h 1410656"/>
              <a:gd name="connsiteX281" fmla="*/ 5074127 w 5260975"/>
              <a:gd name="connsiteY281" fmla="*/ 184735 h 1410656"/>
              <a:gd name="connsiteX282" fmla="*/ 5101108 w 5260975"/>
              <a:gd name="connsiteY282" fmla="*/ 156891 h 1410656"/>
              <a:gd name="connsiteX283" fmla="*/ 5112918 w 5260975"/>
              <a:gd name="connsiteY283" fmla="*/ 148441 h 1410656"/>
              <a:gd name="connsiteX284" fmla="*/ 5133753 w 5260975"/>
              <a:gd name="connsiteY284" fmla="*/ 125782 h 1410656"/>
              <a:gd name="connsiteX285" fmla="*/ 5183393 w 5260975"/>
              <a:gd name="connsiteY285" fmla="*/ 66348 h 1410656"/>
              <a:gd name="connsiteX286" fmla="*/ 5204709 w 5260975"/>
              <a:gd name="connsiteY286" fmla="*/ 33030 h 1410656"/>
              <a:gd name="connsiteX287" fmla="*/ 5247243 w 5260975"/>
              <a:gd name="connsiteY287" fmla="*/ 8451 h 141065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</a:cxnLst>
            <a:rect l="l" t="t" r="r" b="b"/>
            <a:pathLst>
              <a:path w="5260975" h="1410656">
                <a:moveTo>
                  <a:pt x="5260975" y="0"/>
                </a:moveTo>
                <a:lnTo>
                  <a:pt x="5260975" y="221634"/>
                </a:lnTo>
                <a:lnTo>
                  <a:pt x="5226503" y="237063"/>
                </a:lnTo>
                <a:cubicBezTo>
                  <a:pt x="5219783" y="239848"/>
                  <a:pt x="5212389" y="241384"/>
                  <a:pt x="5206341" y="245128"/>
                </a:cubicBezTo>
                <a:cubicBezTo>
                  <a:pt x="5178495" y="262219"/>
                  <a:pt x="5151515" y="280654"/>
                  <a:pt x="5123287" y="297073"/>
                </a:cubicBezTo>
                <a:cubicBezTo>
                  <a:pt x="5094195" y="314067"/>
                  <a:pt x="5068175" y="334134"/>
                  <a:pt x="5048107" y="361307"/>
                </a:cubicBezTo>
                <a:cubicBezTo>
                  <a:pt x="5029480" y="386559"/>
                  <a:pt x="5011429" y="412194"/>
                  <a:pt x="4992899" y="437542"/>
                </a:cubicBezTo>
                <a:cubicBezTo>
                  <a:pt x="4988194" y="443975"/>
                  <a:pt x="4983873" y="451561"/>
                  <a:pt x="4977440" y="455690"/>
                </a:cubicBezTo>
                <a:cubicBezTo>
                  <a:pt x="4964094" y="464331"/>
                  <a:pt x="4949499" y="471340"/>
                  <a:pt x="4935193" y="478445"/>
                </a:cubicBezTo>
                <a:cubicBezTo>
                  <a:pt x="4922903" y="484494"/>
                  <a:pt x="4909845" y="489006"/>
                  <a:pt x="4897844" y="495535"/>
                </a:cubicBezTo>
                <a:cubicBezTo>
                  <a:pt x="4888243" y="500721"/>
                  <a:pt x="4879697" y="507922"/>
                  <a:pt x="4870767" y="514451"/>
                </a:cubicBezTo>
                <a:cubicBezTo>
                  <a:pt x="4862990" y="520115"/>
                  <a:pt x="4854445" y="525012"/>
                  <a:pt x="4847916" y="531830"/>
                </a:cubicBezTo>
                <a:cubicBezTo>
                  <a:pt x="4831977" y="548344"/>
                  <a:pt x="4815942" y="564571"/>
                  <a:pt x="4796163" y="576765"/>
                </a:cubicBezTo>
                <a:cubicBezTo>
                  <a:pt x="4776672" y="588862"/>
                  <a:pt x="4758237" y="602401"/>
                  <a:pt x="4738843" y="614691"/>
                </a:cubicBezTo>
                <a:cubicBezTo>
                  <a:pt x="4719831" y="626693"/>
                  <a:pt x="4702645" y="639846"/>
                  <a:pt x="4692755" y="661162"/>
                </a:cubicBezTo>
                <a:cubicBezTo>
                  <a:pt x="4688339" y="670571"/>
                  <a:pt x="4682097" y="680845"/>
                  <a:pt x="4673744" y="686318"/>
                </a:cubicBezTo>
                <a:cubicBezTo>
                  <a:pt x="4661838" y="694095"/>
                  <a:pt x="4646764" y="696880"/>
                  <a:pt x="4633801" y="703505"/>
                </a:cubicBezTo>
                <a:cubicBezTo>
                  <a:pt x="4618535" y="711282"/>
                  <a:pt x="4600869" y="718003"/>
                  <a:pt x="4590499" y="730389"/>
                </a:cubicBezTo>
                <a:cubicBezTo>
                  <a:pt x="4581281" y="741431"/>
                  <a:pt x="4571968" y="750072"/>
                  <a:pt x="4559773" y="757081"/>
                </a:cubicBezTo>
                <a:cubicBezTo>
                  <a:pt x="4551229" y="761978"/>
                  <a:pt x="4544892" y="770907"/>
                  <a:pt x="4536059" y="774940"/>
                </a:cubicBezTo>
                <a:cubicBezTo>
                  <a:pt x="4524441" y="780317"/>
                  <a:pt x="4512727" y="784542"/>
                  <a:pt x="4502549" y="792895"/>
                </a:cubicBezTo>
                <a:cubicBezTo>
                  <a:pt x="4491987" y="801536"/>
                  <a:pt x="4479986" y="808353"/>
                  <a:pt x="4468944" y="816419"/>
                </a:cubicBezTo>
                <a:cubicBezTo>
                  <a:pt x="4463087" y="820739"/>
                  <a:pt x="4458286" y="826404"/>
                  <a:pt x="4452622" y="830917"/>
                </a:cubicBezTo>
                <a:cubicBezTo>
                  <a:pt x="4442252" y="839174"/>
                  <a:pt x="4431690" y="847239"/>
                  <a:pt x="4421032" y="855016"/>
                </a:cubicBezTo>
                <a:cubicBezTo>
                  <a:pt x="4410375" y="862794"/>
                  <a:pt x="4400197" y="871819"/>
                  <a:pt x="4388483" y="877484"/>
                </a:cubicBezTo>
                <a:cubicBezTo>
                  <a:pt x="4368513" y="887086"/>
                  <a:pt x="4346717" y="892847"/>
                  <a:pt x="4327321" y="903216"/>
                </a:cubicBezTo>
                <a:cubicBezTo>
                  <a:pt x="4307639" y="913777"/>
                  <a:pt x="4289107" y="927028"/>
                  <a:pt x="4271633" y="941046"/>
                </a:cubicBezTo>
                <a:cubicBezTo>
                  <a:pt x="4257807" y="952088"/>
                  <a:pt x="4244845" y="963034"/>
                  <a:pt x="4227465" y="968698"/>
                </a:cubicBezTo>
                <a:cubicBezTo>
                  <a:pt x="4217768" y="971867"/>
                  <a:pt x="4207591" y="978780"/>
                  <a:pt x="4201733" y="986846"/>
                </a:cubicBezTo>
                <a:cubicBezTo>
                  <a:pt x="4189059" y="1004416"/>
                  <a:pt x="4172833" y="1016802"/>
                  <a:pt x="4154494" y="1027364"/>
                </a:cubicBezTo>
                <a:cubicBezTo>
                  <a:pt x="4130010" y="1041574"/>
                  <a:pt x="4105814" y="1056072"/>
                  <a:pt x="4081234" y="1069994"/>
                </a:cubicBezTo>
                <a:cubicBezTo>
                  <a:pt x="4066737" y="1078252"/>
                  <a:pt x="4052335" y="1086989"/>
                  <a:pt x="4036971" y="1093038"/>
                </a:cubicBezTo>
                <a:cubicBezTo>
                  <a:pt x="4005575" y="1105520"/>
                  <a:pt x="3973410" y="1116177"/>
                  <a:pt x="3941725" y="1127796"/>
                </a:cubicBezTo>
                <a:cubicBezTo>
                  <a:pt x="3931355" y="1131540"/>
                  <a:pt x="3921561" y="1136917"/>
                  <a:pt x="3910999" y="1140182"/>
                </a:cubicBezTo>
                <a:cubicBezTo>
                  <a:pt x="3899573" y="1143734"/>
                  <a:pt x="3887285" y="1144790"/>
                  <a:pt x="3875859" y="1148343"/>
                </a:cubicBezTo>
                <a:cubicBezTo>
                  <a:pt x="3856847" y="1154199"/>
                  <a:pt x="3838412" y="1161689"/>
                  <a:pt x="3819401" y="1167642"/>
                </a:cubicBezTo>
                <a:cubicBezTo>
                  <a:pt x="3782723" y="1179068"/>
                  <a:pt x="3745949" y="1190014"/>
                  <a:pt x="3709176" y="1200863"/>
                </a:cubicBezTo>
                <a:cubicBezTo>
                  <a:pt x="3701303" y="1203168"/>
                  <a:pt x="3692757" y="1203456"/>
                  <a:pt x="3684981" y="1205952"/>
                </a:cubicBezTo>
                <a:cubicBezTo>
                  <a:pt x="3664337" y="1212673"/>
                  <a:pt x="3643789" y="1219970"/>
                  <a:pt x="3623338" y="1227363"/>
                </a:cubicBezTo>
                <a:cubicBezTo>
                  <a:pt x="3610953" y="1231876"/>
                  <a:pt x="3598854" y="1237445"/>
                  <a:pt x="3586373" y="1241765"/>
                </a:cubicBezTo>
                <a:cubicBezTo>
                  <a:pt x="3576387" y="1245222"/>
                  <a:pt x="3566113" y="1247910"/>
                  <a:pt x="3555743" y="1250023"/>
                </a:cubicBezTo>
                <a:cubicBezTo>
                  <a:pt x="3546814" y="1251848"/>
                  <a:pt x="3537501" y="1251655"/>
                  <a:pt x="3528667" y="1253864"/>
                </a:cubicBezTo>
                <a:cubicBezTo>
                  <a:pt x="3504759" y="1259816"/>
                  <a:pt x="3481140" y="1266538"/>
                  <a:pt x="3457424" y="1272874"/>
                </a:cubicBezTo>
                <a:cubicBezTo>
                  <a:pt x="3447919" y="1275371"/>
                  <a:pt x="3438221" y="1277196"/>
                  <a:pt x="3429003" y="1280364"/>
                </a:cubicBezTo>
                <a:cubicBezTo>
                  <a:pt x="3404327" y="1288717"/>
                  <a:pt x="3380036" y="1298222"/>
                  <a:pt x="3355264" y="1306096"/>
                </a:cubicBezTo>
                <a:cubicBezTo>
                  <a:pt x="3334717" y="1312625"/>
                  <a:pt x="3313593" y="1317329"/>
                  <a:pt x="3292757" y="1323090"/>
                </a:cubicBezTo>
                <a:cubicBezTo>
                  <a:pt x="3283924" y="1325587"/>
                  <a:pt x="3275475" y="1329140"/>
                  <a:pt x="3266643" y="1331251"/>
                </a:cubicBezTo>
                <a:cubicBezTo>
                  <a:pt x="3246863" y="1336053"/>
                  <a:pt x="3226796" y="1340085"/>
                  <a:pt x="3206921" y="1344886"/>
                </a:cubicBezTo>
                <a:cubicBezTo>
                  <a:pt x="3195590" y="1347670"/>
                  <a:pt x="3184645" y="1352663"/>
                  <a:pt x="3173123" y="1354488"/>
                </a:cubicBezTo>
                <a:cubicBezTo>
                  <a:pt x="3145759" y="1358808"/>
                  <a:pt x="3118203" y="1361880"/>
                  <a:pt x="3090646" y="1365337"/>
                </a:cubicBezTo>
                <a:cubicBezTo>
                  <a:pt x="3062227" y="1368889"/>
                  <a:pt x="3033902" y="1372634"/>
                  <a:pt x="3005480" y="1375802"/>
                </a:cubicBezTo>
                <a:cubicBezTo>
                  <a:pt x="2989926" y="1377435"/>
                  <a:pt x="2974275" y="1377723"/>
                  <a:pt x="2958721" y="1379259"/>
                </a:cubicBezTo>
                <a:cubicBezTo>
                  <a:pt x="2945087" y="1380604"/>
                  <a:pt x="2931549" y="1383100"/>
                  <a:pt x="2917915" y="1384733"/>
                </a:cubicBezTo>
                <a:cubicBezTo>
                  <a:pt x="2906105" y="1386076"/>
                  <a:pt x="2894199" y="1386844"/>
                  <a:pt x="2882389" y="1388189"/>
                </a:cubicBezTo>
                <a:cubicBezTo>
                  <a:pt x="2863475" y="1390397"/>
                  <a:pt x="2844655" y="1392894"/>
                  <a:pt x="2825837" y="1395198"/>
                </a:cubicBezTo>
                <a:cubicBezTo>
                  <a:pt x="2817964" y="1396062"/>
                  <a:pt x="2809706" y="1398462"/>
                  <a:pt x="2802313" y="1397023"/>
                </a:cubicBezTo>
                <a:cubicBezTo>
                  <a:pt x="2783686" y="1393373"/>
                  <a:pt x="2765347" y="1394430"/>
                  <a:pt x="2746816" y="1396926"/>
                </a:cubicBezTo>
                <a:cubicBezTo>
                  <a:pt x="2740479" y="1397791"/>
                  <a:pt x="2733662" y="1397598"/>
                  <a:pt x="2727517" y="1395966"/>
                </a:cubicBezTo>
                <a:cubicBezTo>
                  <a:pt x="2714939" y="1392701"/>
                  <a:pt x="2702745" y="1388092"/>
                  <a:pt x="2690359" y="1384060"/>
                </a:cubicBezTo>
                <a:cubicBezTo>
                  <a:pt x="2689014" y="1383580"/>
                  <a:pt x="2687382" y="1383484"/>
                  <a:pt x="2685943" y="1383196"/>
                </a:cubicBezTo>
                <a:cubicBezTo>
                  <a:pt x="2677781" y="1381563"/>
                  <a:pt x="2669717" y="1379931"/>
                  <a:pt x="2661554" y="1378491"/>
                </a:cubicBezTo>
                <a:cubicBezTo>
                  <a:pt x="2657138" y="1377723"/>
                  <a:pt x="2652625" y="1377627"/>
                  <a:pt x="2648208" y="1376955"/>
                </a:cubicBezTo>
                <a:cubicBezTo>
                  <a:pt x="2631118" y="1374266"/>
                  <a:pt x="2612299" y="1378779"/>
                  <a:pt x="2597512" y="1367162"/>
                </a:cubicBezTo>
                <a:cubicBezTo>
                  <a:pt x="2587911" y="1359672"/>
                  <a:pt x="2578597" y="1361401"/>
                  <a:pt x="2568324" y="1362553"/>
                </a:cubicBezTo>
                <a:cubicBezTo>
                  <a:pt x="2560547" y="1363417"/>
                  <a:pt x="2552577" y="1363128"/>
                  <a:pt x="2544704" y="1363225"/>
                </a:cubicBezTo>
                <a:cubicBezTo>
                  <a:pt x="2530878" y="1363512"/>
                  <a:pt x="2517052" y="1363609"/>
                  <a:pt x="2503225" y="1364089"/>
                </a:cubicBezTo>
                <a:cubicBezTo>
                  <a:pt x="2498808" y="1364281"/>
                  <a:pt x="2494297" y="1366682"/>
                  <a:pt x="2489975" y="1366298"/>
                </a:cubicBezTo>
                <a:cubicBezTo>
                  <a:pt x="2470004" y="1364473"/>
                  <a:pt x="2450033" y="1361592"/>
                  <a:pt x="2430061" y="1359960"/>
                </a:cubicBezTo>
                <a:cubicBezTo>
                  <a:pt x="2418732" y="1359001"/>
                  <a:pt x="2407114" y="1360824"/>
                  <a:pt x="2395880" y="1359480"/>
                </a:cubicBezTo>
                <a:cubicBezTo>
                  <a:pt x="2382919" y="1357944"/>
                  <a:pt x="2370245" y="1354008"/>
                  <a:pt x="2357378" y="1351607"/>
                </a:cubicBezTo>
                <a:cubicBezTo>
                  <a:pt x="2353826" y="1350935"/>
                  <a:pt x="2349889" y="1351799"/>
                  <a:pt x="2346145" y="1351991"/>
                </a:cubicBezTo>
                <a:cubicBezTo>
                  <a:pt x="2341920" y="1352183"/>
                  <a:pt x="2337791" y="1352567"/>
                  <a:pt x="2333567" y="1352663"/>
                </a:cubicBezTo>
                <a:cubicBezTo>
                  <a:pt x="2320700" y="1352856"/>
                  <a:pt x="2307835" y="1352567"/>
                  <a:pt x="2294968" y="1353240"/>
                </a:cubicBezTo>
                <a:cubicBezTo>
                  <a:pt x="2287095" y="1353624"/>
                  <a:pt x="2278839" y="1357560"/>
                  <a:pt x="2271540" y="1356120"/>
                </a:cubicBezTo>
                <a:cubicBezTo>
                  <a:pt x="2256659" y="1353335"/>
                  <a:pt x="2241776" y="1359576"/>
                  <a:pt x="2226895" y="1354392"/>
                </a:cubicBezTo>
                <a:cubicBezTo>
                  <a:pt x="2222285" y="1352856"/>
                  <a:pt x="2215948" y="1356696"/>
                  <a:pt x="2210379" y="1356888"/>
                </a:cubicBezTo>
                <a:cubicBezTo>
                  <a:pt x="2196457" y="1357368"/>
                  <a:pt x="2182535" y="1357272"/>
                  <a:pt x="2168613" y="1357176"/>
                </a:cubicBezTo>
                <a:cubicBezTo>
                  <a:pt x="2156131" y="1357080"/>
                  <a:pt x="2143168" y="1358424"/>
                  <a:pt x="2131167" y="1355736"/>
                </a:cubicBezTo>
                <a:cubicBezTo>
                  <a:pt x="2118588" y="1352856"/>
                  <a:pt x="2107259" y="1353240"/>
                  <a:pt x="2095065" y="1356504"/>
                </a:cubicBezTo>
                <a:cubicBezTo>
                  <a:pt x="2086711" y="1358712"/>
                  <a:pt x="2077878" y="1359001"/>
                  <a:pt x="2069237" y="1359672"/>
                </a:cubicBezTo>
                <a:cubicBezTo>
                  <a:pt x="2059924" y="1360440"/>
                  <a:pt x="2049650" y="1358424"/>
                  <a:pt x="2041201" y="1361592"/>
                </a:cubicBezTo>
                <a:cubicBezTo>
                  <a:pt x="2016044" y="1371002"/>
                  <a:pt x="1990216" y="1373018"/>
                  <a:pt x="1963909" y="1373018"/>
                </a:cubicBezTo>
                <a:cubicBezTo>
                  <a:pt x="1959107" y="1373018"/>
                  <a:pt x="1954210" y="1371675"/>
                  <a:pt x="1949603" y="1370234"/>
                </a:cubicBezTo>
                <a:cubicBezTo>
                  <a:pt x="1922717" y="1361592"/>
                  <a:pt x="1895737" y="1362360"/>
                  <a:pt x="1868373" y="1367641"/>
                </a:cubicBezTo>
                <a:cubicBezTo>
                  <a:pt x="1862708" y="1368794"/>
                  <a:pt x="1856372" y="1368986"/>
                  <a:pt x="1850707" y="1367834"/>
                </a:cubicBezTo>
                <a:cubicBezTo>
                  <a:pt x="1834768" y="1364473"/>
                  <a:pt x="1819309" y="1358904"/>
                  <a:pt x="1803275" y="1356504"/>
                </a:cubicBezTo>
                <a:cubicBezTo>
                  <a:pt x="1776775" y="1352567"/>
                  <a:pt x="1753828" y="1365817"/>
                  <a:pt x="1730112" y="1374459"/>
                </a:cubicBezTo>
                <a:cubicBezTo>
                  <a:pt x="1707548" y="1382620"/>
                  <a:pt x="1688345" y="1401055"/>
                  <a:pt x="1661652" y="1396926"/>
                </a:cubicBezTo>
                <a:cubicBezTo>
                  <a:pt x="1658965" y="1396542"/>
                  <a:pt x="1655988" y="1399134"/>
                  <a:pt x="1653011" y="1399807"/>
                </a:cubicBezTo>
                <a:cubicBezTo>
                  <a:pt x="1644850" y="1401631"/>
                  <a:pt x="1636689" y="1403839"/>
                  <a:pt x="1628431" y="1404704"/>
                </a:cubicBezTo>
                <a:cubicBezTo>
                  <a:pt x="1618350" y="1405856"/>
                  <a:pt x="1608076" y="1405472"/>
                  <a:pt x="1597995" y="1406432"/>
                </a:cubicBezTo>
                <a:cubicBezTo>
                  <a:pt x="1585032" y="1407584"/>
                  <a:pt x="1572263" y="1410656"/>
                  <a:pt x="1559396" y="1410656"/>
                </a:cubicBezTo>
                <a:cubicBezTo>
                  <a:pt x="1549026" y="1410656"/>
                  <a:pt x="1538753" y="1407104"/>
                  <a:pt x="1528480" y="1405375"/>
                </a:cubicBezTo>
                <a:cubicBezTo>
                  <a:pt x="1513981" y="1402975"/>
                  <a:pt x="1498042" y="1403647"/>
                  <a:pt x="1485272" y="1397502"/>
                </a:cubicBezTo>
                <a:cubicBezTo>
                  <a:pt x="1471639" y="1390973"/>
                  <a:pt x="1458676" y="1387997"/>
                  <a:pt x="1444562" y="1390013"/>
                </a:cubicBezTo>
                <a:cubicBezTo>
                  <a:pt x="1439857" y="1390685"/>
                  <a:pt x="1433808" y="1394718"/>
                  <a:pt x="1431696" y="1398846"/>
                </a:cubicBezTo>
                <a:cubicBezTo>
                  <a:pt x="1426991" y="1408064"/>
                  <a:pt x="1420559" y="1409697"/>
                  <a:pt x="1411821" y="1406527"/>
                </a:cubicBezTo>
                <a:cubicBezTo>
                  <a:pt x="1404236" y="1403839"/>
                  <a:pt x="1394922" y="1402495"/>
                  <a:pt x="1389738" y="1397310"/>
                </a:cubicBezTo>
                <a:cubicBezTo>
                  <a:pt x="1375047" y="1382620"/>
                  <a:pt x="1356324" y="1382140"/>
                  <a:pt x="1338081" y="1378204"/>
                </a:cubicBezTo>
                <a:cubicBezTo>
                  <a:pt x="1326945" y="1375802"/>
                  <a:pt x="1316574" y="1375707"/>
                  <a:pt x="1305436" y="1377339"/>
                </a:cubicBezTo>
                <a:cubicBezTo>
                  <a:pt x="1281241" y="1380988"/>
                  <a:pt x="1257717" y="1375802"/>
                  <a:pt x="1234481" y="1369178"/>
                </a:cubicBezTo>
                <a:cubicBezTo>
                  <a:pt x="1219118" y="1364761"/>
                  <a:pt x="1203372" y="1362073"/>
                  <a:pt x="1188106" y="1357560"/>
                </a:cubicBezTo>
                <a:cubicBezTo>
                  <a:pt x="1176680" y="1354104"/>
                  <a:pt x="1165255" y="1349975"/>
                  <a:pt x="1154790" y="1344406"/>
                </a:cubicBezTo>
                <a:cubicBezTo>
                  <a:pt x="1139618" y="1336244"/>
                  <a:pt x="1126369" y="1323954"/>
                  <a:pt x="1107069" y="1327219"/>
                </a:cubicBezTo>
                <a:cubicBezTo>
                  <a:pt x="1090074" y="1330099"/>
                  <a:pt x="1074713" y="1324051"/>
                  <a:pt x="1059158" y="1318290"/>
                </a:cubicBezTo>
                <a:cubicBezTo>
                  <a:pt x="1047732" y="1314065"/>
                  <a:pt x="1036308" y="1309744"/>
                  <a:pt x="1024496" y="1307056"/>
                </a:cubicBezTo>
                <a:cubicBezTo>
                  <a:pt x="1010478" y="1303887"/>
                  <a:pt x="994635" y="1305232"/>
                  <a:pt x="982153" y="1299374"/>
                </a:cubicBezTo>
                <a:cubicBezTo>
                  <a:pt x="969095" y="1293229"/>
                  <a:pt x="958246" y="1297358"/>
                  <a:pt x="946628" y="1299087"/>
                </a:cubicBezTo>
                <a:cubicBezTo>
                  <a:pt x="928097" y="1301775"/>
                  <a:pt x="909661" y="1306768"/>
                  <a:pt x="890939" y="1300431"/>
                </a:cubicBezTo>
                <a:cubicBezTo>
                  <a:pt x="868184" y="1292750"/>
                  <a:pt x="845620" y="1284493"/>
                  <a:pt x="822769" y="1277196"/>
                </a:cubicBezTo>
                <a:cubicBezTo>
                  <a:pt x="813934" y="1274410"/>
                  <a:pt x="804431" y="1273258"/>
                  <a:pt x="795212" y="1272010"/>
                </a:cubicBezTo>
                <a:cubicBezTo>
                  <a:pt x="786476" y="1270954"/>
                  <a:pt x="776010" y="1273642"/>
                  <a:pt x="769288" y="1269610"/>
                </a:cubicBezTo>
                <a:cubicBezTo>
                  <a:pt x="752005" y="1259241"/>
                  <a:pt x="734243" y="1254152"/>
                  <a:pt x="714271" y="1254152"/>
                </a:cubicBezTo>
                <a:cubicBezTo>
                  <a:pt x="706781" y="1254152"/>
                  <a:pt x="699484" y="1249831"/>
                  <a:pt x="691900" y="1249062"/>
                </a:cubicBezTo>
                <a:cubicBezTo>
                  <a:pt x="681529" y="1248103"/>
                  <a:pt x="669623" y="1245510"/>
                  <a:pt x="660598" y="1249159"/>
                </a:cubicBezTo>
                <a:cubicBezTo>
                  <a:pt x="639379" y="1257800"/>
                  <a:pt x="622193" y="1250599"/>
                  <a:pt x="603662" y="1242054"/>
                </a:cubicBezTo>
                <a:cubicBezTo>
                  <a:pt x="585418" y="1233604"/>
                  <a:pt x="566215" y="1226884"/>
                  <a:pt x="546821" y="1221314"/>
                </a:cubicBezTo>
                <a:cubicBezTo>
                  <a:pt x="539524" y="1219298"/>
                  <a:pt x="530787" y="1222659"/>
                  <a:pt x="522721" y="1223330"/>
                </a:cubicBezTo>
                <a:cubicBezTo>
                  <a:pt x="519840" y="1223523"/>
                  <a:pt x="516671" y="1223811"/>
                  <a:pt x="514080" y="1222851"/>
                </a:cubicBezTo>
                <a:cubicBezTo>
                  <a:pt x="489020" y="1213633"/>
                  <a:pt x="463575" y="1206624"/>
                  <a:pt x="436404" y="1211424"/>
                </a:cubicBezTo>
                <a:cubicBezTo>
                  <a:pt x="433908" y="1211905"/>
                  <a:pt x="431123" y="1210849"/>
                  <a:pt x="428626" y="1210177"/>
                </a:cubicBezTo>
                <a:cubicBezTo>
                  <a:pt x="416432" y="1206720"/>
                  <a:pt x="404526" y="1201247"/>
                  <a:pt x="392141" y="1199999"/>
                </a:cubicBezTo>
                <a:cubicBezTo>
                  <a:pt x="361608" y="1196927"/>
                  <a:pt x="330884" y="1195678"/>
                  <a:pt x="300157" y="1193662"/>
                </a:cubicBezTo>
                <a:cubicBezTo>
                  <a:pt x="298237" y="1193566"/>
                  <a:pt x="296221" y="1193566"/>
                  <a:pt x="294493" y="1192894"/>
                </a:cubicBezTo>
                <a:cubicBezTo>
                  <a:pt x="283163" y="1188765"/>
                  <a:pt x="273274" y="1190110"/>
                  <a:pt x="263671" y="1197982"/>
                </a:cubicBezTo>
                <a:cubicBezTo>
                  <a:pt x="259447" y="1201439"/>
                  <a:pt x="253686" y="1203263"/>
                  <a:pt x="248406" y="1205184"/>
                </a:cubicBezTo>
                <a:cubicBezTo>
                  <a:pt x="240628" y="1208065"/>
                  <a:pt x="232659" y="1210849"/>
                  <a:pt x="224594" y="1212673"/>
                </a:cubicBezTo>
                <a:cubicBezTo>
                  <a:pt x="216624" y="1214401"/>
                  <a:pt x="208079" y="1216801"/>
                  <a:pt x="200398" y="1215458"/>
                </a:cubicBezTo>
                <a:cubicBezTo>
                  <a:pt x="186572" y="1213057"/>
                  <a:pt x="173417" y="1207681"/>
                  <a:pt x="159783" y="1204127"/>
                </a:cubicBezTo>
                <a:cubicBezTo>
                  <a:pt x="155079" y="1202879"/>
                  <a:pt x="149893" y="1203072"/>
                  <a:pt x="144997" y="1202975"/>
                </a:cubicBezTo>
                <a:cubicBezTo>
                  <a:pt x="133763" y="1202688"/>
                  <a:pt x="122241" y="1205472"/>
                  <a:pt x="112064" y="1197503"/>
                </a:cubicBezTo>
                <a:cubicBezTo>
                  <a:pt x="102655" y="1190014"/>
                  <a:pt x="93148" y="1192221"/>
                  <a:pt x="83259" y="1197887"/>
                </a:cubicBezTo>
                <a:cubicBezTo>
                  <a:pt x="76154" y="1201920"/>
                  <a:pt x="68090" y="1205088"/>
                  <a:pt x="60120" y="1206624"/>
                </a:cubicBezTo>
                <a:cubicBezTo>
                  <a:pt x="49174" y="1208736"/>
                  <a:pt x="38324" y="1209601"/>
                  <a:pt x="26514" y="1208352"/>
                </a:cubicBezTo>
                <a:cubicBezTo>
                  <a:pt x="18161" y="1207488"/>
                  <a:pt x="11343" y="1207104"/>
                  <a:pt x="4814" y="1202015"/>
                </a:cubicBezTo>
                <a:cubicBezTo>
                  <a:pt x="3759" y="1201247"/>
                  <a:pt x="1839" y="1201055"/>
                  <a:pt x="398" y="1201152"/>
                </a:cubicBezTo>
                <a:lnTo>
                  <a:pt x="0" y="1201150"/>
                </a:lnTo>
                <a:lnTo>
                  <a:pt x="0" y="1004512"/>
                </a:lnTo>
                <a:lnTo>
                  <a:pt x="30355" y="1002784"/>
                </a:lnTo>
                <a:cubicBezTo>
                  <a:pt x="37748" y="1002111"/>
                  <a:pt x="44853" y="999520"/>
                  <a:pt x="52151" y="997695"/>
                </a:cubicBezTo>
                <a:cubicBezTo>
                  <a:pt x="56183" y="996639"/>
                  <a:pt x="60504" y="993855"/>
                  <a:pt x="64248" y="994430"/>
                </a:cubicBezTo>
                <a:cubicBezTo>
                  <a:pt x="85948" y="997791"/>
                  <a:pt x="105823" y="989534"/>
                  <a:pt x="126370" y="985405"/>
                </a:cubicBezTo>
                <a:cubicBezTo>
                  <a:pt x="135876" y="983485"/>
                  <a:pt x="144805" y="978876"/>
                  <a:pt x="154022" y="975708"/>
                </a:cubicBezTo>
                <a:cubicBezTo>
                  <a:pt x="156423" y="974843"/>
                  <a:pt x="159111" y="974075"/>
                  <a:pt x="161512" y="974268"/>
                </a:cubicBezTo>
                <a:cubicBezTo>
                  <a:pt x="175242" y="975420"/>
                  <a:pt x="188876" y="977052"/>
                  <a:pt x="202510" y="978300"/>
                </a:cubicBezTo>
                <a:cubicBezTo>
                  <a:pt x="214896" y="979452"/>
                  <a:pt x="227378" y="979836"/>
                  <a:pt x="233235" y="993950"/>
                </a:cubicBezTo>
                <a:cubicBezTo>
                  <a:pt x="234100" y="996159"/>
                  <a:pt x="236979" y="997791"/>
                  <a:pt x="239188" y="999231"/>
                </a:cubicBezTo>
                <a:cubicBezTo>
                  <a:pt x="273274" y="1021411"/>
                  <a:pt x="291516" y="1020835"/>
                  <a:pt x="324834" y="997407"/>
                </a:cubicBezTo>
                <a:cubicBezTo>
                  <a:pt x="328290" y="995007"/>
                  <a:pt x="335683" y="993278"/>
                  <a:pt x="337987" y="995198"/>
                </a:cubicBezTo>
                <a:cubicBezTo>
                  <a:pt x="357575" y="1011137"/>
                  <a:pt x="378986" y="1009409"/>
                  <a:pt x="401550" y="1004416"/>
                </a:cubicBezTo>
                <a:cubicBezTo>
                  <a:pt x="407407" y="1003072"/>
                  <a:pt x="415664" y="1003072"/>
                  <a:pt x="420081" y="1006240"/>
                </a:cubicBezTo>
                <a:cubicBezTo>
                  <a:pt x="441108" y="1020930"/>
                  <a:pt x="463672" y="1018819"/>
                  <a:pt x="486523" y="1014498"/>
                </a:cubicBezTo>
                <a:cubicBezTo>
                  <a:pt x="490075" y="1013826"/>
                  <a:pt x="494397" y="1010177"/>
                  <a:pt x="495932" y="1006817"/>
                </a:cubicBezTo>
                <a:cubicBezTo>
                  <a:pt x="501406" y="994911"/>
                  <a:pt x="511680" y="990878"/>
                  <a:pt x="523009" y="987517"/>
                </a:cubicBezTo>
                <a:cubicBezTo>
                  <a:pt x="540868" y="982044"/>
                  <a:pt x="558438" y="975611"/>
                  <a:pt x="576393" y="970427"/>
                </a:cubicBezTo>
                <a:cubicBezTo>
                  <a:pt x="580811" y="969179"/>
                  <a:pt x="586283" y="969947"/>
                  <a:pt x="590892" y="971387"/>
                </a:cubicBezTo>
                <a:cubicBezTo>
                  <a:pt x="606638" y="976284"/>
                  <a:pt x="616624" y="988574"/>
                  <a:pt x="627569" y="999904"/>
                </a:cubicBezTo>
                <a:cubicBezTo>
                  <a:pt x="632370" y="1004897"/>
                  <a:pt x="638995" y="1008449"/>
                  <a:pt x="645429" y="1011329"/>
                </a:cubicBezTo>
                <a:cubicBezTo>
                  <a:pt x="662135" y="1018723"/>
                  <a:pt x="679226" y="1025348"/>
                  <a:pt x="696125" y="1032356"/>
                </a:cubicBezTo>
                <a:cubicBezTo>
                  <a:pt x="697757" y="1033029"/>
                  <a:pt x="699100" y="1034757"/>
                  <a:pt x="700349" y="1036197"/>
                </a:cubicBezTo>
                <a:cubicBezTo>
                  <a:pt x="712831" y="1051368"/>
                  <a:pt x="725216" y="1066634"/>
                  <a:pt x="737795" y="1081804"/>
                </a:cubicBezTo>
                <a:cubicBezTo>
                  <a:pt x="740195" y="1084684"/>
                  <a:pt x="743652" y="1086797"/>
                  <a:pt x="746244" y="1089581"/>
                </a:cubicBezTo>
                <a:cubicBezTo>
                  <a:pt x="749893" y="1093422"/>
                  <a:pt x="754502" y="1097071"/>
                  <a:pt x="756422" y="1101680"/>
                </a:cubicBezTo>
                <a:cubicBezTo>
                  <a:pt x="762374" y="1116177"/>
                  <a:pt x="773801" y="1122419"/>
                  <a:pt x="788202" y="1125108"/>
                </a:cubicBezTo>
                <a:cubicBezTo>
                  <a:pt x="801357" y="1127603"/>
                  <a:pt x="814511" y="1129716"/>
                  <a:pt x="827569" y="1132596"/>
                </a:cubicBezTo>
                <a:cubicBezTo>
                  <a:pt x="843507" y="1136053"/>
                  <a:pt x="859350" y="1139798"/>
                  <a:pt x="875097" y="1144022"/>
                </a:cubicBezTo>
                <a:cubicBezTo>
                  <a:pt x="881913" y="1145847"/>
                  <a:pt x="889115" y="1147959"/>
                  <a:pt x="894972" y="1151704"/>
                </a:cubicBezTo>
                <a:cubicBezTo>
                  <a:pt x="911390" y="1162073"/>
                  <a:pt x="928961" y="1169082"/>
                  <a:pt x="948260" y="1166298"/>
                </a:cubicBezTo>
                <a:cubicBezTo>
                  <a:pt x="963718" y="1164089"/>
                  <a:pt x="976680" y="1169754"/>
                  <a:pt x="986282" y="1178588"/>
                </a:cubicBezTo>
                <a:cubicBezTo>
                  <a:pt x="1003757" y="1194623"/>
                  <a:pt x="1022479" y="1190973"/>
                  <a:pt x="1041107" y="1185789"/>
                </a:cubicBezTo>
                <a:cubicBezTo>
                  <a:pt x="1050708" y="1183101"/>
                  <a:pt x="1058581" y="1183485"/>
                  <a:pt x="1067703" y="1186076"/>
                </a:cubicBezTo>
                <a:cubicBezTo>
                  <a:pt x="1088826" y="1192126"/>
                  <a:pt x="1102941" y="1208544"/>
                  <a:pt x="1116574" y="1222946"/>
                </a:cubicBezTo>
                <a:cubicBezTo>
                  <a:pt x="1128193" y="1235236"/>
                  <a:pt x="1141251" y="1242149"/>
                  <a:pt x="1155557" y="1247335"/>
                </a:cubicBezTo>
                <a:cubicBezTo>
                  <a:pt x="1173608" y="1253959"/>
                  <a:pt x="1187914" y="1251464"/>
                  <a:pt x="1196556" y="1235525"/>
                </a:cubicBezTo>
                <a:cubicBezTo>
                  <a:pt x="1198956" y="1231012"/>
                  <a:pt x="1203180" y="1225730"/>
                  <a:pt x="1207693" y="1224387"/>
                </a:cubicBezTo>
                <a:cubicBezTo>
                  <a:pt x="1229488" y="1217666"/>
                  <a:pt x="1251572" y="1207872"/>
                  <a:pt x="1274904" y="1213826"/>
                </a:cubicBezTo>
                <a:cubicBezTo>
                  <a:pt x="1307165" y="1221987"/>
                  <a:pt x="1338658" y="1221507"/>
                  <a:pt x="1370919" y="1213442"/>
                </a:cubicBezTo>
                <a:cubicBezTo>
                  <a:pt x="1423247" y="1200383"/>
                  <a:pt x="1475575" y="1186557"/>
                  <a:pt x="1530593" y="1189437"/>
                </a:cubicBezTo>
                <a:cubicBezTo>
                  <a:pt x="1539713" y="1189917"/>
                  <a:pt x="1550563" y="1184060"/>
                  <a:pt x="1558436" y="1178299"/>
                </a:cubicBezTo>
                <a:cubicBezTo>
                  <a:pt x="1573511" y="1167354"/>
                  <a:pt x="1572838" y="1166489"/>
                  <a:pt x="1589737" y="1175515"/>
                </a:cubicBezTo>
                <a:cubicBezTo>
                  <a:pt x="1593770" y="1177724"/>
                  <a:pt x="1598763" y="1179068"/>
                  <a:pt x="1601740" y="1182333"/>
                </a:cubicBezTo>
                <a:cubicBezTo>
                  <a:pt x="1616909" y="1198943"/>
                  <a:pt x="1635633" y="1194910"/>
                  <a:pt x="1654259" y="1192510"/>
                </a:cubicBezTo>
                <a:cubicBezTo>
                  <a:pt x="1657524" y="1192030"/>
                  <a:pt x="1661460" y="1191358"/>
                  <a:pt x="1664246" y="1192702"/>
                </a:cubicBezTo>
                <a:cubicBezTo>
                  <a:pt x="1676823" y="1198750"/>
                  <a:pt x="1687481" y="1196639"/>
                  <a:pt x="1698427" y="1188381"/>
                </a:cubicBezTo>
                <a:cubicBezTo>
                  <a:pt x="1707932" y="1181276"/>
                  <a:pt x="1718878" y="1177052"/>
                  <a:pt x="1730112" y="1185885"/>
                </a:cubicBezTo>
                <a:cubicBezTo>
                  <a:pt x="1755076" y="1205472"/>
                  <a:pt x="1781767" y="1206432"/>
                  <a:pt x="1809996" y="1194046"/>
                </a:cubicBezTo>
                <a:cubicBezTo>
                  <a:pt x="1830159" y="1185213"/>
                  <a:pt x="1850034" y="1183196"/>
                  <a:pt x="1871254" y="1192126"/>
                </a:cubicBezTo>
                <a:cubicBezTo>
                  <a:pt x="1879415" y="1195582"/>
                  <a:pt x="1889977" y="1193278"/>
                  <a:pt x="1899482" y="1194046"/>
                </a:cubicBezTo>
                <a:cubicBezTo>
                  <a:pt x="1904859" y="1194430"/>
                  <a:pt x="1910813" y="1194526"/>
                  <a:pt x="1915420" y="1196927"/>
                </a:cubicBezTo>
                <a:cubicBezTo>
                  <a:pt x="1927711" y="1203072"/>
                  <a:pt x="1939136" y="1210945"/>
                  <a:pt x="1951522" y="1216994"/>
                </a:cubicBezTo>
                <a:cubicBezTo>
                  <a:pt x="1957475" y="1219874"/>
                  <a:pt x="1964580" y="1221410"/>
                  <a:pt x="1971302" y="1221507"/>
                </a:cubicBezTo>
                <a:cubicBezTo>
                  <a:pt x="1991177" y="1221987"/>
                  <a:pt x="2011052" y="1221987"/>
                  <a:pt x="2030831" y="1221123"/>
                </a:cubicBezTo>
                <a:cubicBezTo>
                  <a:pt x="2063476" y="1219778"/>
                  <a:pt x="2096601" y="1219490"/>
                  <a:pt x="2120125" y="1190878"/>
                </a:cubicBezTo>
                <a:cubicBezTo>
                  <a:pt x="2122046" y="1188573"/>
                  <a:pt x="2126174" y="1187229"/>
                  <a:pt x="2129439" y="1186845"/>
                </a:cubicBezTo>
                <a:cubicBezTo>
                  <a:pt x="2144513" y="1185021"/>
                  <a:pt x="2159971" y="1184828"/>
                  <a:pt x="2174854" y="1181852"/>
                </a:cubicBezTo>
                <a:cubicBezTo>
                  <a:pt x="2186760" y="1179452"/>
                  <a:pt x="2196650" y="1180220"/>
                  <a:pt x="2205674" y="1188669"/>
                </a:cubicBezTo>
                <a:cubicBezTo>
                  <a:pt x="2217485" y="1199807"/>
                  <a:pt x="2231887" y="1206336"/>
                  <a:pt x="2247634" y="1202784"/>
                </a:cubicBezTo>
                <a:cubicBezTo>
                  <a:pt x="2263379" y="1199327"/>
                  <a:pt x="2273749" y="1206816"/>
                  <a:pt x="2285367" y="1214594"/>
                </a:cubicBezTo>
                <a:cubicBezTo>
                  <a:pt x="2293817" y="1220258"/>
                  <a:pt x="2303418" y="1227363"/>
                  <a:pt x="2312827" y="1227939"/>
                </a:cubicBezTo>
                <a:cubicBezTo>
                  <a:pt x="2334143" y="1229187"/>
                  <a:pt x="2352482" y="1248967"/>
                  <a:pt x="2375622" y="1237733"/>
                </a:cubicBezTo>
                <a:cubicBezTo>
                  <a:pt x="2377158" y="1236965"/>
                  <a:pt x="2379942" y="1238885"/>
                  <a:pt x="2382151" y="1239365"/>
                </a:cubicBezTo>
                <a:cubicBezTo>
                  <a:pt x="2399817" y="1243014"/>
                  <a:pt x="2416428" y="1239461"/>
                  <a:pt x="2429390" y="1227459"/>
                </a:cubicBezTo>
                <a:cubicBezTo>
                  <a:pt x="2446385" y="1211809"/>
                  <a:pt x="2465203" y="1210272"/>
                  <a:pt x="2486134" y="1215362"/>
                </a:cubicBezTo>
                <a:cubicBezTo>
                  <a:pt x="2492856" y="1216994"/>
                  <a:pt x="2499577" y="1218146"/>
                  <a:pt x="2506394" y="1219490"/>
                </a:cubicBezTo>
                <a:cubicBezTo>
                  <a:pt x="2515611" y="1221410"/>
                  <a:pt x="2524925" y="1223427"/>
                  <a:pt x="2534142" y="1225347"/>
                </a:cubicBezTo>
                <a:cubicBezTo>
                  <a:pt x="2543072" y="1227268"/>
                  <a:pt x="2552962" y="1230532"/>
                  <a:pt x="2559874" y="1222275"/>
                </a:cubicBezTo>
                <a:cubicBezTo>
                  <a:pt x="2565827" y="1215169"/>
                  <a:pt x="2570052" y="1215842"/>
                  <a:pt x="2575525" y="1221987"/>
                </a:cubicBezTo>
                <a:cubicBezTo>
                  <a:pt x="2594536" y="1243494"/>
                  <a:pt x="2617580" y="1256936"/>
                  <a:pt x="2646960" y="1257896"/>
                </a:cubicBezTo>
                <a:cubicBezTo>
                  <a:pt x="2653009" y="1258088"/>
                  <a:pt x="2659154" y="1259432"/>
                  <a:pt x="2665107" y="1260873"/>
                </a:cubicBezTo>
                <a:cubicBezTo>
                  <a:pt x="2668756" y="1261736"/>
                  <a:pt x="2673173" y="1262697"/>
                  <a:pt x="2675381" y="1265290"/>
                </a:cubicBezTo>
                <a:cubicBezTo>
                  <a:pt x="2692567" y="1285068"/>
                  <a:pt x="2713979" y="1298799"/>
                  <a:pt x="2737311" y="1309841"/>
                </a:cubicBezTo>
                <a:cubicBezTo>
                  <a:pt x="2745664" y="1313777"/>
                  <a:pt x="2754594" y="1317713"/>
                  <a:pt x="2763619" y="1318866"/>
                </a:cubicBezTo>
                <a:cubicBezTo>
                  <a:pt x="2773028" y="1320018"/>
                  <a:pt x="2782917" y="1318098"/>
                  <a:pt x="2792519" y="1317041"/>
                </a:cubicBezTo>
                <a:cubicBezTo>
                  <a:pt x="2798184" y="1316466"/>
                  <a:pt x="2804713" y="1316561"/>
                  <a:pt x="2809226" y="1313777"/>
                </a:cubicBezTo>
                <a:cubicBezTo>
                  <a:pt x="2823532" y="1305039"/>
                  <a:pt x="2837358" y="1295631"/>
                  <a:pt x="2850705" y="1285452"/>
                </a:cubicBezTo>
                <a:cubicBezTo>
                  <a:pt x="2862131" y="1276715"/>
                  <a:pt x="2864435" y="1275467"/>
                  <a:pt x="2874324" y="1286413"/>
                </a:cubicBezTo>
                <a:cubicBezTo>
                  <a:pt x="2884502" y="1297647"/>
                  <a:pt x="2897176" y="1303503"/>
                  <a:pt x="2911194" y="1305903"/>
                </a:cubicBezTo>
                <a:cubicBezTo>
                  <a:pt x="2933373" y="1309648"/>
                  <a:pt x="2955745" y="1312816"/>
                  <a:pt x="2978116" y="1314641"/>
                </a:cubicBezTo>
                <a:cubicBezTo>
                  <a:pt x="2998375" y="1316273"/>
                  <a:pt x="3008073" y="1307440"/>
                  <a:pt x="3012106" y="1287373"/>
                </a:cubicBezTo>
                <a:cubicBezTo>
                  <a:pt x="3014410" y="1276235"/>
                  <a:pt x="3017387" y="1264137"/>
                  <a:pt x="3029676" y="1261161"/>
                </a:cubicBezTo>
                <a:cubicBezTo>
                  <a:pt x="3049744" y="1256360"/>
                  <a:pt x="3070579" y="1254248"/>
                  <a:pt x="3080469" y="1230724"/>
                </a:cubicBezTo>
                <a:cubicBezTo>
                  <a:pt x="3085941" y="1235909"/>
                  <a:pt x="3089302" y="1238981"/>
                  <a:pt x="3092567" y="1242054"/>
                </a:cubicBezTo>
                <a:cubicBezTo>
                  <a:pt x="3101592" y="1250599"/>
                  <a:pt x="3120314" y="1254248"/>
                  <a:pt x="3129821" y="1246855"/>
                </a:cubicBezTo>
                <a:cubicBezTo>
                  <a:pt x="3143839" y="1236101"/>
                  <a:pt x="3156705" y="1238117"/>
                  <a:pt x="3170147" y="1246471"/>
                </a:cubicBezTo>
                <a:cubicBezTo>
                  <a:pt x="3192615" y="1260297"/>
                  <a:pt x="3217674" y="1257128"/>
                  <a:pt x="3240429" y="1251559"/>
                </a:cubicBezTo>
                <a:cubicBezTo>
                  <a:pt x="3257617" y="1247430"/>
                  <a:pt x="3275956" y="1239845"/>
                  <a:pt x="3287189" y="1222466"/>
                </a:cubicBezTo>
                <a:cubicBezTo>
                  <a:pt x="3290741" y="1216898"/>
                  <a:pt x="3298711" y="1214113"/>
                  <a:pt x="3305049" y="1210465"/>
                </a:cubicBezTo>
                <a:cubicBezTo>
                  <a:pt x="3310329" y="1207488"/>
                  <a:pt x="3315898" y="1204704"/>
                  <a:pt x="3321755" y="1202784"/>
                </a:cubicBezTo>
                <a:cubicBezTo>
                  <a:pt x="3327995" y="1200671"/>
                  <a:pt x="3334909" y="1197598"/>
                  <a:pt x="3341055" y="1198463"/>
                </a:cubicBezTo>
                <a:cubicBezTo>
                  <a:pt x="3359681" y="1200959"/>
                  <a:pt x="3374467" y="1196062"/>
                  <a:pt x="3387621" y="1182140"/>
                </a:cubicBezTo>
                <a:cubicBezTo>
                  <a:pt x="3394439" y="1174939"/>
                  <a:pt x="3404520" y="1166202"/>
                  <a:pt x="3413161" y="1166105"/>
                </a:cubicBezTo>
                <a:cubicBezTo>
                  <a:pt x="3434189" y="1165818"/>
                  <a:pt x="3451663" y="1158905"/>
                  <a:pt x="3470579" y="1150647"/>
                </a:cubicBezTo>
                <a:cubicBezTo>
                  <a:pt x="3482772" y="1145366"/>
                  <a:pt x="3496598" y="1141718"/>
                  <a:pt x="3509657" y="1136821"/>
                </a:cubicBezTo>
                <a:cubicBezTo>
                  <a:pt x="3524923" y="1131060"/>
                  <a:pt x="3541534" y="1128948"/>
                  <a:pt x="3550847" y="1113009"/>
                </a:cubicBezTo>
                <a:cubicBezTo>
                  <a:pt x="3551903" y="1111281"/>
                  <a:pt x="3555072" y="1110993"/>
                  <a:pt x="3556608" y="1109361"/>
                </a:cubicBezTo>
                <a:cubicBezTo>
                  <a:pt x="3561505" y="1104368"/>
                  <a:pt x="3567842" y="1099760"/>
                  <a:pt x="3570435" y="1093710"/>
                </a:cubicBezTo>
                <a:cubicBezTo>
                  <a:pt x="3577923" y="1076044"/>
                  <a:pt x="3583780" y="1057800"/>
                  <a:pt x="3590501" y="1039846"/>
                </a:cubicBezTo>
                <a:cubicBezTo>
                  <a:pt x="3591942" y="1036005"/>
                  <a:pt x="3593285" y="1031108"/>
                  <a:pt x="3596263" y="1028900"/>
                </a:cubicBezTo>
                <a:cubicBezTo>
                  <a:pt x="3613449" y="1016226"/>
                  <a:pt x="3630925" y="1004032"/>
                  <a:pt x="3648591" y="992030"/>
                </a:cubicBezTo>
                <a:cubicBezTo>
                  <a:pt x="3655696" y="987229"/>
                  <a:pt x="3661649" y="989918"/>
                  <a:pt x="3667986" y="995487"/>
                </a:cubicBezTo>
                <a:cubicBezTo>
                  <a:pt x="3674131" y="1000768"/>
                  <a:pt x="3681717" y="1006240"/>
                  <a:pt x="3689397" y="1007585"/>
                </a:cubicBezTo>
                <a:cubicBezTo>
                  <a:pt x="3704760" y="1010177"/>
                  <a:pt x="3720698" y="1010753"/>
                  <a:pt x="3736349" y="1010753"/>
                </a:cubicBezTo>
                <a:cubicBezTo>
                  <a:pt x="3742205" y="1010753"/>
                  <a:pt x="3748446" y="1007297"/>
                  <a:pt x="3753919" y="1004513"/>
                </a:cubicBezTo>
                <a:cubicBezTo>
                  <a:pt x="3764289" y="999231"/>
                  <a:pt x="3773890" y="992126"/>
                  <a:pt x="3784643" y="987710"/>
                </a:cubicBezTo>
                <a:cubicBezTo>
                  <a:pt x="3797126" y="982621"/>
                  <a:pt x="3804615" y="974459"/>
                  <a:pt x="3808359" y="961689"/>
                </a:cubicBezTo>
                <a:cubicBezTo>
                  <a:pt x="3813929" y="942679"/>
                  <a:pt x="3827179" y="929428"/>
                  <a:pt x="3842829" y="918674"/>
                </a:cubicBezTo>
                <a:cubicBezTo>
                  <a:pt x="3862705" y="904944"/>
                  <a:pt x="3886421" y="905616"/>
                  <a:pt x="3908983" y="902256"/>
                </a:cubicBezTo>
                <a:cubicBezTo>
                  <a:pt x="3917625" y="901008"/>
                  <a:pt x="3926555" y="899951"/>
                  <a:pt x="3934428" y="896783"/>
                </a:cubicBezTo>
                <a:cubicBezTo>
                  <a:pt x="3964288" y="884877"/>
                  <a:pt x="3994149" y="873548"/>
                  <a:pt x="4026987" y="873835"/>
                </a:cubicBezTo>
                <a:cubicBezTo>
                  <a:pt x="4029674" y="873835"/>
                  <a:pt x="4032363" y="873548"/>
                  <a:pt x="4035051" y="873067"/>
                </a:cubicBezTo>
                <a:cubicBezTo>
                  <a:pt x="4058383" y="869131"/>
                  <a:pt x="4082483" y="867594"/>
                  <a:pt x="4099189" y="846664"/>
                </a:cubicBezTo>
                <a:cubicBezTo>
                  <a:pt x="4102261" y="842823"/>
                  <a:pt x="4109271" y="841671"/>
                  <a:pt x="4114647" y="840134"/>
                </a:cubicBezTo>
                <a:cubicBezTo>
                  <a:pt x="4123961" y="837638"/>
                  <a:pt x="4130203" y="832549"/>
                  <a:pt x="4133563" y="823427"/>
                </a:cubicBezTo>
                <a:cubicBezTo>
                  <a:pt x="4139229" y="807681"/>
                  <a:pt x="4145949" y="792223"/>
                  <a:pt x="4151039" y="776284"/>
                </a:cubicBezTo>
                <a:cubicBezTo>
                  <a:pt x="4154591" y="765338"/>
                  <a:pt x="4161215" y="759289"/>
                  <a:pt x="4171489" y="754776"/>
                </a:cubicBezTo>
                <a:cubicBezTo>
                  <a:pt x="4177251" y="752280"/>
                  <a:pt x="4182243" y="746808"/>
                  <a:pt x="4186372" y="741718"/>
                </a:cubicBezTo>
                <a:cubicBezTo>
                  <a:pt x="4191365" y="735573"/>
                  <a:pt x="4193957" y="727412"/>
                  <a:pt x="4199429" y="721940"/>
                </a:cubicBezTo>
                <a:cubicBezTo>
                  <a:pt x="4212775" y="708305"/>
                  <a:pt x="4216905" y="693231"/>
                  <a:pt x="4212487" y="674604"/>
                </a:cubicBezTo>
                <a:cubicBezTo>
                  <a:pt x="4208551" y="658090"/>
                  <a:pt x="4218921" y="636006"/>
                  <a:pt x="4232555" y="632645"/>
                </a:cubicBezTo>
                <a:cubicBezTo>
                  <a:pt x="4247629" y="628900"/>
                  <a:pt x="4257999" y="619684"/>
                  <a:pt x="4268657" y="609410"/>
                </a:cubicBezTo>
                <a:cubicBezTo>
                  <a:pt x="4274609" y="603649"/>
                  <a:pt x="4282963" y="598656"/>
                  <a:pt x="4291028" y="597216"/>
                </a:cubicBezTo>
                <a:cubicBezTo>
                  <a:pt x="4321657" y="591647"/>
                  <a:pt x="4350557" y="598464"/>
                  <a:pt x="4379651" y="609506"/>
                </a:cubicBezTo>
                <a:cubicBezTo>
                  <a:pt x="4398661" y="616707"/>
                  <a:pt x="4419784" y="618627"/>
                  <a:pt x="4440139" y="621507"/>
                </a:cubicBezTo>
                <a:cubicBezTo>
                  <a:pt x="4446477" y="622371"/>
                  <a:pt x="4454542" y="620452"/>
                  <a:pt x="4460015" y="616899"/>
                </a:cubicBezTo>
                <a:cubicBezTo>
                  <a:pt x="4479218" y="604609"/>
                  <a:pt x="4498325" y="591935"/>
                  <a:pt x="4516183" y="577724"/>
                </a:cubicBezTo>
                <a:cubicBezTo>
                  <a:pt x="4532795" y="564379"/>
                  <a:pt x="4551517" y="558810"/>
                  <a:pt x="4571681" y="560250"/>
                </a:cubicBezTo>
                <a:cubicBezTo>
                  <a:pt x="4586371" y="561306"/>
                  <a:pt x="4599621" y="558905"/>
                  <a:pt x="4613447" y="555257"/>
                </a:cubicBezTo>
                <a:cubicBezTo>
                  <a:pt x="4624969" y="552185"/>
                  <a:pt x="4637643" y="550072"/>
                  <a:pt x="4649355" y="551417"/>
                </a:cubicBezTo>
                <a:cubicBezTo>
                  <a:pt x="4665775" y="553337"/>
                  <a:pt x="4679313" y="550553"/>
                  <a:pt x="4692467" y="540663"/>
                </a:cubicBezTo>
                <a:cubicBezTo>
                  <a:pt x="4699476" y="535382"/>
                  <a:pt x="4708502" y="532598"/>
                  <a:pt x="4716855" y="528949"/>
                </a:cubicBezTo>
                <a:cubicBezTo>
                  <a:pt x="4729721" y="523284"/>
                  <a:pt x="4743067" y="518483"/>
                  <a:pt x="4755645" y="512147"/>
                </a:cubicBezTo>
                <a:cubicBezTo>
                  <a:pt x="4769183" y="505425"/>
                  <a:pt x="4781569" y="496112"/>
                  <a:pt x="4795395" y="490351"/>
                </a:cubicBezTo>
                <a:cubicBezTo>
                  <a:pt x="4810278" y="484110"/>
                  <a:pt x="4819879" y="474605"/>
                  <a:pt x="4825928" y="459818"/>
                </a:cubicBezTo>
                <a:cubicBezTo>
                  <a:pt x="4829769" y="450504"/>
                  <a:pt x="4835049" y="440615"/>
                  <a:pt x="4842347" y="434086"/>
                </a:cubicBezTo>
                <a:cubicBezTo>
                  <a:pt x="4857422" y="420740"/>
                  <a:pt x="4875087" y="410370"/>
                  <a:pt x="4890451" y="397216"/>
                </a:cubicBezTo>
                <a:cubicBezTo>
                  <a:pt x="4912054" y="378781"/>
                  <a:pt x="4932025" y="359194"/>
                  <a:pt x="4933945" y="327701"/>
                </a:cubicBezTo>
                <a:cubicBezTo>
                  <a:pt x="4935001" y="310322"/>
                  <a:pt x="4944219" y="302929"/>
                  <a:pt x="4961214" y="298801"/>
                </a:cubicBezTo>
                <a:cubicBezTo>
                  <a:pt x="4966878" y="297457"/>
                  <a:pt x="4974945" y="294864"/>
                  <a:pt x="4976672" y="290639"/>
                </a:cubicBezTo>
                <a:cubicBezTo>
                  <a:pt x="4981857" y="278061"/>
                  <a:pt x="4992610" y="275565"/>
                  <a:pt x="5002979" y="270573"/>
                </a:cubicBezTo>
                <a:cubicBezTo>
                  <a:pt x="5009221" y="267596"/>
                  <a:pt x="5016903" y="261739"/>
                  <a:pt x="5018535" y="255690"/>
                </a:cubicBezTo>
                <a:cubicBezTo>
                  <a:pt x="5025255" y="231206"/>
                  <a:pt x="5043690" y="216804"/>
                  <a:pt x="5061069" y="200961"/>
                </a:cubicBezTo>
                <a:cubicBezTo>
                  <a:pt x="5066158" y="196256"/>
                  <a:pt x="5071631" y="190879"/>
                  <a:pt x="5074127" y="184735"/>
                </a:cubicBezTo>
                <a:cubicBezTo>
                  <a:pt x="5079409" y="171484"/>
                  <a:pt x="5087281" y="161882"/>
                  <a:pt x="5101108" y="156891"/>
                </a:cubicBezTo>
                <a:cubicBezTo>
                  <a:pt x="5105524" y="155354"/>
                  <a:pt x="5109557" y="151801"/>
                  <a:pt x="5112918" y="148441"/>
                </a:cubicBezTo>
                <a:cubicBezTo>
                  <a:pt x="5120119" y="141144"/>
                  <a:pt x="5126167" y="132598"/>
                  <a:pt x="5133753" y="125782"/>
                </a:cubicBezTo>
                <a:cubicBezTo>
                  <a:pt x="5153051" y="108211"/>
                  <a:pt x="5172159" y="90928"/>
                  <a:pt x="5183393" y="66348"/>
                </a:cubicBezTo>
                <a:cubicBezTo>
                  <a:pt x="5188865" y="54346"/>
                  <a:pt x="5195107" y="41288"/>
                  <a:pt x="5204709" y="33030"/>
                </a:cubicBezTo>
                <a:cubicBezTo>
                  <a:pt x="5216903" y="22565"/>
                  <a:pt x="5232937" y="16612"/>
                  <a:pt x="5247243" y="8451"/>
                </a:cubicBezTo>
                <a:close/>
              </a:path>
            </a:pathLst>
          </a:custGeom>
          <a:blipFill dpi="0" rotWithShape="1">
            <a:blip r:embed="rId3">
              <a:alphaModFix amt="57000"/>
            </a:blip>
            <a:srcRect/>
            <a:tile tx="0" ty="0" sx="100000" sy="100000" flip="none" algn="tl"/>
          </a:blip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6804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FLOWERS 16X9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Flowers">
      <a:dk1>
        <a:srgbClr val="1D5253"/>
      </a:dk1>
      <a:lt1>
        <a:sysClr val="window" lastClr="FFFFFF"/>
      </a:lt1>
      <a:dk2>
        <a:srgbClr val="000000"/>
      </a:dk2>
      <a:lt2>
        <a:srgbClr val="F1FAFA"/>
      </a:lt2>
      <a:accent1>
        <a:srgbClr val="8B4A90"/>
      </a:accent1>
      <a:accent2>
        <a:srgbClr val="349294"/>
      </a:accent2>
      <a:accent3>
        <a:srgbClr val="A5A5A5"/>
      </a:accent3>
      <a:accent4>
        <a:srgbClr val="477BB9"/>
      </a:accent4>
      <a:accent5>
        <a:srgbClr val="BA4471"/>
      </a:accent5>
      <a:accent6>
        <a:srgbClr val="8160BC"/>
      </a:accent6>
      <a:hlink>
        <a:srgbClr val="8B4A90"/>
      </a:hlink>
      <a:folHlink>
        <a:srgbClr val="808080"/>
      </a:folHlink>
    </a:clrScheme>
    <a:fontScheme name="Century Schoolbook">
      <a:maj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Schoolbook" panose="020406040505050203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116</Words>
  <Application>Microsoft Office PowerPoint</Application>
  <PresentationFormat>Plačiaekranė</PresentationFormat>
  <Paragraphs>35</Paragraphs>
  <Slides>16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Skaidrių pavadinimai</vt:lpstr>
      </vt:variant>
      <vt:variant>
        <vt:i4>16</vt:i4>
      </vt:variant>
    </vt:vector>
  </HeadingPairs>
  <TitlesOfParts>
    <vt:vector size="17" baseType="lpstr">
      <vt:lpstr>FLOWERS 16X9</vt:lpstr>
      <vt:lpstr>Joniškio „Saulės“ pagrindinės mokyklos  komanda  „Sauliukai“. </vt:lpstr>
      <vt:lpstr>LIEPOS MĖNESIO IŠŠŪKIS:   </vt:lpstr>
      <vt:lpstr>Visus mokslo metus kalbėjome apie sveiką gyvenseną, sportą, sveiką maistą.  Dalyvavome „Sveikata visus metus" iššūkiuose.  Mokėmės valgymo kultūros</vt:lpstr>
      <vt:lpstr>„PowerPoint“ pateiktis</vt:lpstr>
      <vt:lpstr>Pasižadėjome visą vasarą kuo daugiau valgyti vaisių ir daržovių </vt:lpstr>
      <vt:lpstr>Tą ir darome..</vt:lpstr>
      <vt:lpstr> Raginame tai daryti ir savo  šeimos  narius...</vt:lpstr>
      <vt:lpstr>Buvo organizuota paskaita „Sveikos mitybos ir sveikatai palankaus maisto gamybos pagrindų mokymai tėvams”. </vt:lpstr>
      <vt:lpstr>Mamytės supažindintos su sveikos mitybos pagrindais bei sveikos mitybos svarba mūsų organizmui. </vt:lpstr>
      <vt:lpstr>Lektorė pasidalino žiniomis, kaip ugdyti sveikos mitybos įpročius, siekiant sveikai maitintis patiems bei sveikai maitinti vaikus ir ugdyti jiems sveikos mitybos įpročius. </vt:lpstr>
      <vt:lpstr>„PowerPoint“ pateiktis</vt:lpstr>
      <vt:lpstr>Praktinėje dalyje su mamos Simonos pagalba gamino sveikuoliškus blynelius...</vt:lpstr>
      <vt:lpstr>„PowerPoint“ pateiktis</vt:lpstr>
      <vt:lpstr>Gaminosi šaltą šviežių daržovių sriubą</vt:lpstr>
      <vt:lpstr>Buvo labai skanu ir sveika. </vt:lpstr>
      <vt:lpstr>Linkime visiems sveikos ir saugios vasaros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Title Layout</dc:title>
  <dc:creator/>
  <cp:lastModifiedBy/>
  <cp:revision>244</cp:revision>
  <dcterms:created xsi:type="dcterms:W3CDTF">2023-07-22T09:49:04Z</dcterms:created>
  <dcterms:modified xsi:type="dcterms:W3CDTF">2023-07-22T11:07:58Z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0x010100AA3F7D94069FF64A86F7DFF56D60E3BE</vt:lpwstr>
  </property>
  <property fmtid="{D5CDD505-2E9C-101B-9397-08002B2CF9AE}" pid="3" name="InternalTags">
    <vt:lpwstr/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</Properties>
</file>