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114800"/>
            <a:ext cx="8305800" cy="1828800"/>
          </a:xfrm>
        </p:spPr>
        <p:txBody>
          <a:bodyPr/>
          <a:lstStyle/>
          <a:p>
            <a:r>
              <a:rPr lang="lt-LT" sz="36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Liepos mėnesio iššūkis: </a:t>
            </a:r>
          </a:p>
          <a:p>
            <a:r>
              <a:rPr lang="fi-FI" sz="36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 „Kai sveikas maistas-nereikalingas ir vaistas“</a:t>
            </a:r>
            <a:endParaRPr lang="en-US" sz="3600" b="1" dirty="0">
              <a:solidFill>
                <a:schemeClr val="tx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04800"/>
            <a:ext cx="8229600" cy="2667000"/>
          </a:xfrm>
        </p:spPr>
        <p:txBody>
          <a:bodyPr/>
          <a:lstStyle/>
          <a:p>
            <a:r>
              <a:rPr lang="lt-LT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lt-LT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lt-LT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lt-LT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lt-LT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lt-LT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lt-LT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lt-LT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lt-LT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lt-LT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lt-LT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lt-LT" sz="36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381000"/>
            <a:ext cx="78486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4000" dirty="0" smtClean="0">
                <a:solidFill>
                  <a:schemeClr val="tx2">
                    <a:lumMod val="75000"/>
                  </a:schemeClr>
                </a:solidFill>
              </a:rPr>
              <a:t>Sveikata visus metus 2023</a:t>
            </a:r>
            <a:br>
              <a:rPr lang="lt-LT" sz="4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lt-LT" sz="4000" dirty="0" smtClean="0">
                <a:solidFill>
                  <a:schemeClr val="tx2">
                    <a:lumMod val="75000"/>
                  </a:schemeClr>
                </a:solidFill>
              </a:rPr>
              <a:t>Ukmergės vaikų lopšelis-darželis  “Vaikystė</a:t>
            </a:r>
            <a:r>
              <a:rPr lang="lt-LT" sz="4000" dirty="0" smtClean="0">
                <a:solidFill>
                  <a:schemeClr val="tx2">
                    <a:lumMod val="75000"/>
                  </a:schemeClr>
                </a:solidFill>
              </a:rPr>
              <a:t>”</a:t>
            </a:r>
          </a:p>
          <a:p>
            <a:pPr algn="ctr"/>
            <a:r>
              <a:rPr lang="lt-LT" sz="2800" dirty="0" smtClean="0">
                <a:solidFill>
                  <a:schemeClr val="tx2">
                    <a:lumMod val="75000"/>
                  </a:schemeClr>
                </a:solidFill>
              </a:rPr>
              <a:t>“Kvatoklio gr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lt-LT" sz="2800" dirty="0" smtClean="0">
                <a:solidFill>
                  <a:schemeClr val="tx2">
                    <a:lumMod val="75000"/>
                  </a:schemeClr>
                </a:solidFill>
              </a:rPr>
              <a:t>”</a:t>
            </a:r>
            <a:r>
              <a:rPr lang="lt-LT" sz="40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lt-LT" sz="4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lt-LT" sz="2800" dirty="0" smtClean="0">
                <a:solidFill>
                  <a:schemeClr val="tx2">
                    <a:lumMod val="75000"/>
                  </a:schemeClr>
                </a:solidFill>
              </a:rPr>
              <a:t>Mokytojos</a:t>
            </a:r>
            <a:r>
              <a:rPr lang="lt-LT" sz="2800" dirty="0" smtClean="0">
                <a:solidFill>
                  <a:schemeClr val="tx2">
                    <a:lumMod val="75000"/>
                  </a:schemeClr>
                </a:solidFill>
              </a:rPr>
              <a:t>:  Violeta Lukoševičienė, </a:t>
            </a:r>
            <a:br>
              <a:rPr lang="lt-LT" sz="2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lt-LT" sz="2800" dirty="0" smtClean="0">
                <a:solidFill>
                  <a:schemeClr val="tx2">
                    <a:lumMod val="75000"/>
                  </a:schemeClr>
                </a:solidFill>
              </a:rPr>
              <a:t>Vida Tuškevičienė</a:t>
            </a:r>
            <a:r>
              <a:rPr lang="lt-LT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lt-LT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dirty="0" smtClean="0"/>
              <a:t> </a:t>
            </a:r>
            <a:r>
              <a:rPr lang="lt-LT" sz="27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Ar sveikas maistas gali būti skanus?</a:t>
            </a:r>
            <a:br>
              <a:rPr lang="lt-LT" sz="27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r>
              <a:rPr lang="lt-LT" sz="27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Ir kas tai yra?  Reikia viską apie tai sužinoti</a:t>
            </a:r>
            <a:r>
              <a:rPr sz="270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!</a:t>
            </a:r>
            <a:endParaRPr lang="en-US" sz="27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 descr="C:\Users\Vida\Desktop\Naujas aplankas\Screenshot_20230728_000157_Facebo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0"/>
            <a:ext cx="2775850" cy="3173413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3505200"/>
            <a:ext cx="259550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524000"/>
            <a:ext cx="252490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3200400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val 8"/>
          <p:cNvSpPr/>
          <p:nvPr/>
        </p:nvSpPr>
        <p:spPr>
          <a:xfrm>
            <a:off x="381000" y="5257800"/>
            <a:ext cx="25908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dirty="0" smtClean="0">
                <a:solidFill>
                  <a:schemeClr val="bg1"/>
                </a:solidFill>
              </a:rPr>
              <a:t>Pažintis 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su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sveiko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maisto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piramide</a:t>
            </a:r>
            <a:r>
              <a:rPr lang="en-US" sz="1600" dirty="0" smtClean="0">
                <a:solidFill>
                  <a:schemeClr val="bg1"/>
                </a:solidFill>
              </a:rPr>
              <a:t>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553200" y="2438400"/>
            <a:ext cx="21336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smtClean="0">
                <a:solidFill>
                  <a:schemeClr val="bg1"/>
                </a:solidFill>
              </a:rPr>
              <a:t>Renkamės sveiką maistą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/>
          </a:bodyPr>
          <a:lstStyle/>
          <a:p>
            <a:r>
              <a:rPr lang="lt-LT" sz="28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Sveika ir skanu, nes savo rankelėmis gaminta </a:t>
            </a:r>
            <a:r>
              <a:rPr sz="280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!</a:t>
            </a:r>
            <a:endParaRPr lang="en-US" sz="28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1"/>
            <a:ext cx="207304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1732" y="3801328"/>
            <a:ext cx="2048867" cy="266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2514600" y="2667000"/>
            <a:ext cx="2050098" cy="2288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657600"/>
            <a:ext cx="2133600" cy="2431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57600" y="4495800"/>
            <a:ext cx="2495550" cy="1993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05600" y="761999"/>
            <a:ext cx="1905000" cy="2891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Oval 9"/>
          <p:cNvSpPr/>
          <p:nvPr/>
        </p:nvSpPr>
        <p:spPr>
          <a:xfrm>
            <a:off x="3352800" y="838200"/>
            <a:ext cx="28956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smtClean="0">
                <a:solidFill>
                  <a:schemeClr val="bg1"/>
                </a:solidFill>
              </a:rPr>
              <a:t>Skutam, lupam ir nuplaunam, pjaustom, pilam ir ragaujam</a:t>
            </a:r>
            <a:r>
              <a:rPr lang="en-US" dirty="0" smtClean="0">
                <a:solidFill>
                  <a:schemeClr val="bg1"/>
                </a:solidFill>
              </a:rPr>
              <a:t>!</a:t>
            </a:r>
            <a:r>
              <a:rPr lang="lt-LT" dirty="0" smtClean="0">
                <a:solidFill>
                  <a:schemeClr val="bg1"/>
                </a:solidFill>
              </a:rPr>
              <a:t>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4400" y="2438400"/>
            <a:ext cx="1752600" cy="20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>
            <a:noAutofit/>
          </a:bodyPr>
          <a:lstStyle/>
          <a:p>
            <a:r>
              <a:rPr sz="280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Ragaujam tai, k</a:t>
            </a:r>
            <a:r>
              <a:rPr lang="lt-LT" sz="28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ą</a:t>
            </a:r>
            <a:r>
              <a:rPr sz="280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valg</a:t>
            </a:r>
            <a:r>
              <a:rPr lang="lt-LT" sz="28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ė</a:t>
            </a:r>
            <a:r>
              <a:rPr sz="280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m</a:t>
            </a:r>
            <a:r>
              <a:rPr lang="lt-LT" sz="28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ū</a:t>
            </a:r>
            <a:r>
              <a:rPr sz="280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s</a:t>
            </a:r>
            <a:r>
              <a:rPr lang="lt-LT" sz="28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ų</a:t>
            </a:r>
            <a:r>
              <a:rPr sz="280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senoliai, o j</a:t>
            </a:r>
            <a:r>
              <a:rPr lang="lt-LT" sz="28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ų maistas buvo sveikas, nes pačių užaugintas ir gamintas, ir skanus, nes žmonės daug ir sunkiai dirbo...</a:t>
            </a:r>
            <a:endParaRPr lang="en-US" sz="28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76400"/>
            <a:ext cx="3200400" cy="432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4800600" y="1752600"/>
            <a:ext cx="362511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5"/>
          <p:cNvSpPr/>
          <p:nvPr/>
        </p:nvSpPr>
        <p:spPr>
          <a:xfrm>
            <a:off x="3352800" y="2667000"/>
            <a:ext cx="1752600" cy="2819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smtClean="0">
                <a:solidFill>
                  <a:schemeClr val="bg1"/>
                </a:solidFill>
              </a:rPr>
              <a:t>Rupių, pačių maltų miltų sklindžiai ir mėtų arbata...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/>
          <a:p>
            <a:pPr algn="ctr"/>
            <a:r>
              <a:rPr lang="lt-LT" sz="28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Darželio sodybėlėje , lauke keptos bulvės...</a:t>
            </a:r>
            <a:endParaRPr lang="en-US" sz="28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762000"/>
            <a:ext cx="2667000" cy="373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667000"/>
            <a:ext cx="2708986" cy="389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2455071"/>
            <a:ext cx="2819400" cy="4133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 rot="10800000" flipV="1">
            <a:off x="2895600" y="4579695"/>
            <a:ext cx="28194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t-LT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Bulvėse gausu mineralų, svarbių išlaikant kaulų struktūrą ir stiprumą, tai yra kalcis, geležis, fosforas, cinkas ir magnis, kurie svarbūs kolageno gamybai. Jis suteikia kaulams stiprumo. Taigi – maistas kaip  vaistas ir skanu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lt-LT" sz="28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Mes daržely nuo  rudens geriam daug skanaus vandens. Sveikas maistas mums patinka, nes tai sveika ir naudinga.</a:t>
            </a:r>
            <a:r>
              <a:rPr sz="280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!</a:t>
            </a:r>
            <a:endParaRPr lang="en-US" sz="28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764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3716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4114800"/>
            <a:ext cx="421808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105</TotalTime>
  <Words>161</Words>
  <Application>Microsoft Office PowerPoint</Application>
  <PresentationFormat>On-screen Show (4:3)</PresentationFormat>
  <Paragraphs>15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Paper</vt:lpstr>
      <vt:lpstr>      </vt:lpstr>
      <vt:lpstr> Ar sveikas maistas gali būti skanus? Ir kas tai yra?  Reikia viską apie tai sužinoti!</vt:lpstr>
      <vt:lpstr>Sveika ir skanu, nes savo rankelėmis gaminta !</vt:lpstr>
      <vt:lpstr>Ragaujam tai, ką valgė mūsų senoliai, o jų maistas buvo sveikas, nes pačių užaugintas ir gamintas, ir skanus, nes žmonės daug ir sunkiai dirbo...</vt:lpstr>
      <vt:lpstr>Darželio sodybėlėje , lauke keptos bulvės...</vt:lpstr>
      <vt:lpstr>Mes daržely nuo  rudens geriam daug skanaus vandens. Sveikas maistas mums patinka, nes tai sveika ir naudinga.!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Sveikata visus metus</dc:title>
  <dc:creator>Vida</dc:creator>
  <cp:lastModifiedBy>Vida</cp:lastModifiedBy>
  <cp:revision>12</cp:revision>
  <dcterms:created xsi:type="dcterms:W3CDTF">2006-08-16T00:00:00Z</dcterms:created>
  <dcterms:modified xsi:type="dcterms:W3CDTF">2023-07-28T10:26:36Z</dcterms:modified>
</cp:coreProperties>
</file>