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tmp" ContentType="image/p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7"/>
  </p:notesMasterIdLst>
  <p:handoutMasterIdLst>
    <p:handoutMasterId r:id="rId8"/>
  </p:handoutMasterIdLst>
  <p:sldIdLst>
    <p:sldId id="258" r:id="rId2"/>
    <p:sldId id="270" r:id="rId3"/>
    <p:sldId id="269" r:id="rId4"/>
    <p:sldId id="272" r:id="rId5"/>
    <p:sldId id="273" r:id="rId6"/>
  </p:sldIdLst>
  <p:sldSz cx="12192000" cy="6858000"/>
  <p:notesSz cx="6858000" cy="9144000"/>
  <p:defaultTextStyle>
    <a:defPPr rtl="0">
      <a:defRPr lang="lt-l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3B4B98B0-60AC-42C2-AFA5-B58CD77FA1E5}">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5294" autoAdjust="0"/>
  </p:normalViewPr>
  <p:slideViewPr>
    <p:cSldViewPr snapToGrid="0">
      <p:cViewPr varScale="1">
        <p:scale>
          <a:sx n="75" d="100"/>
          <a:sy n="75" d="100"/>
        </p:scale>
        <p:origin x="902" y="43"/>
      </p:cViewPr>
      <p:guideLst>
        <p:guide orient="horz" pos="2160"/>
        <p:guide pos="3840"/>
      </p:guideLst>
    </p:cSldViewPr>
  </p:slideViewPr>
  <p:notesTextViewPr>
    <p:cViewPr>
      <p:scale>
        <a:sx n="3" d="2"/>
        <a:sy n="3" d="2"/>
      </p:scale>
      <p:origin x="0" y="0"/>
    </p:cViewPr>
  </p:notesTextViewPr>
  <p:notesViewPr>
    <p:cSldViewPr snapToGrid="0">
      <p:cViewPr varScale="1">
        <p:scale>
          <a:sx n="86" d="100"/>
          <a:sy n="86" d="100"/>
        </p:scale>
        <p:origin x="3852" y="7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handoutMaster" Target="handoutMasters/handoutMaster1.xml"/><Relationship Id="rId3" Type="http://schemas.openxmlformats.org/officeDocument/2006/relationships/slide" Target="slides/slide2.xml"/><Relationship Id="rId7" Type="http://schemas.openxmlformats.org/officeDocument/2006/relationships/notesMaster" Target="notesMasters/notesMaster1.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antraštės vietos rezervavimo ženklas"/>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rtl="0"/>
            <a:endParaRPr lang="lt-LT" dirty="0"/>
          </a:p>
        </p:txBody>
      </p:sp>
      <p:sp>
        <p:nvSpPr>
          <p:cNvPr id="3" name="2 datos vietos rezervavimo ženklas"/>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pPr rtl="0"/>
            <a:fld id="{1AFE983B-83BA-4417-B8A0-DE28B48E40D7}" type="datetime1">
              <a:rPr lang="lt-LT" smtClean="0"/>
              <a:t>2023-07-25</a:t>
            </a:fld>
            <a:endParaRPr lang="lt-LT" dirty="0"/>
          </a:p>
        </p:txBody>
      </p:sp>
      <p:sp>
        <p:nvSpPr>
          <p:cNvPr id="4" name="3 poraštės vietos rezervavimo ženklas"/>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pPr rtl="0"/>
            <a:endParaRPr lang="lt-LT" dirty="0"/>
          </a:p>
        </p:txBody>
      </p:sp>
      <p:sp>
        <p:nvSpPr>
          <p:cNvPr id="5" name="4 skaidrės numerio vietos rezervavimo ženklas"/>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pPr rtl="0"/>
            <a:fld id="{B828588A-5C4E-401A-AECC-B6F63A9DE965}" type="slidenum">
              <a:rPr lang="lt-LT" smtClean="0"/>
              <a:t>‹#›</a:t>
            </a:fld>
            <a:endParaRPr lang="lt-LT" dirty="0"/>
          </a:p>
        </p:txBody>
      </p:sp>
    </p:spTree>
    <p:extLst>
      <p:ext uri="{BB962C8B-B14F-4D97-AF65-F5344CB8AC3E}">
        <p14:creationId xmlns:p14="http://schemas.microsoft.com/office/powerpoint/2010/main" val="1059979783"/>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antraštės vietos rezervavimo ženklas"/>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rtl="0"/>
            <a:endParaRPr lang="lt-LT" dirty="0"/>
          </a:p>
        </p:txBody>
      </p:sp>
      <p:sp>
        <p:nvSpPr>
          <p:cNvPr id="3" name="2 datos vietos rezervavimo ženklas"/>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pPr rtl="0"/>
            <a:fld id="{8C5160E0-A8F2-4875-8147-A185B85A2A06}" type="datetime1">
              <a:rPr lang="lt-LT" smtClean="0"/>
              <a:t>2023-07-25</a:t>
            </a:fld>
            <a:endParaRPr lang="lt-LT" dirty="0"/>
          </a:p>
        </p:txBody>
      </p:sp>
      <p:sp>
        <p:nvSpPr>
          <p:cNvPr id="4" name="3 skaidrės vaizdo vietos rezervavimo ženklas"/>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rtl="0"/>
            <a:endParaRPr lang="lt-LT" dirty="0"/>
          </a:p>
        </p:txBody>
      </p:sp>
      <p:sp>
        <p:nvSpPr>
          <p:cNvPr id="5" name="4 pastabų vietos rezervavimo ženklas"/>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rtl="0"/>
            <a:r>
              <a:rPr lang="lt-LT" dirty="0"/>
              <a:t>Spustelėkite, jei norite redaguoti ruošinio teksto stilius</a:t>
            </a:r>
          </a:p>
          <a:p>
            <a:pPr lvl="1" rtl="0"/>
            <a:r>
              <a:rPr lang="lt-LT" dirty="0"/>
              <a:t>Antras lygis</a:t>
            </a:r>
          </a:p>
          <a:p>
            <a:pPr lvl="2" rtl="0"/>
            <a:r>
              <a:rPr lang="lt-LT" dirty="0"/>
              <a:t>Trečias lygis</a:t>
            </a:r>
          </a:p>
          <a:p>
            <a:pPr lvl="3" rtl="0"/>
            <a:r>
              <a:rPr lang="lt-LT" dirty="0"/>
              <a:t>Ketvirtas lygis</a:t>
            </a:r>
          </a:p>
          <a:p>
            <a:pPr lvl="4" rtl="0"/>
            <a:r>
              <a:rPr lang="lt-LT" dirty="0"/>
              <a:t>Penktas lygis</a:t>
            </a:r>
          </a:p>
        </p:txBody>
      </p:sp>
      <p:sp>
        <p:nvSpPr>
          <p:cNvPr id="6" name="5 poraštės vietos rezervavimo ženklas"/>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pPr rtl="0"/>
            <a:endParaRPr lang="lt-LT" dirty="0"/>
          </a:p>
        </p:txBody>
      </p:sp>
      <p:sp>
        <p:nvSpPr>
          <p:cNvPr id="7" name="6 skaidrės numerio vietos rezervavimo ženklas"/>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pPr rtl="0"/>
            <a:fld id="{77542409-6A04-4DC6-AC3A-D3758287A8F2}" type="slidenum">
              <a:rPr lang="lt-LT" smtClean="0"/>
              <a:t>‹#›</a:t>
            </a:fld>
            <a:endParaRPr lang="lt-LT" dirty="0"/>
          </a:p>
        </p:txBody>
      </p:sp>
    </p:spTree>
    <p:extLst>
      <p:ext uri="{BB962C8B-B14F-4D97-AF65-F5344CB8AC3E}">
        <p14:creationId xmlns:p14="http://schemas.microsoft.com/office/powerpoint/2010/main" val="2541150592"/>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kaidrės vaizdo vietos rezervavimo ženklas"/>
          <p:cNvSpPr>
            <a:spLocks noGrp="1" noRot="1" noChangeAspect="1"/>
          </p:cNvSpPr>
          <p:nvPr>
            <p:ph type="sldImg"/>
          </p:nvPr>
        </p:nvSpPr>
        <p:spPr/>
      </p:sp>
      <p:sp>
        <p:nvSpPr>
          <p:cNvPr id="3" name="2 pastabų vietos rezervavimo ženklas"/>
          <p:cNvSpPr>
            <a:spLocks noGrp="1"/>
          </p:cNvSpPr>
          <p:nvPr>
            <p:ph type="body" idx="1"/>
          </p:nvPr>
        </p:nvSpPr>
        <p:spPr/>
        <p:txBody>
          <a:bodyPr rtlCol="0"/>
          <a:lstStyle/>
          <a:p>
            <a:pPr rtl="0"/>
            <a:endParaRPr lang="lt-LT" dirty="0"/>
          </a:p>
        </p:txBody>
      </p:sp>
      <p:sp>
        <p:nvSpPr>
          <p:cNvPr id="4" name="3 skaidrės numerio vietos rezervavimo ženklas"/>
          <p:cNvSpPr>
            <a:spLocks noGrp="1"/>
          </p:cNvSpPr>
          <p:nvPr>
            <p:ph type="sldNum" sz="quarter" idx="10"/>
          </p:nvPr>
        </p:nvSpPr>
        <p:spPr/>
        <p:txBody>
          <a:bodyPr rtlCol="0"/>
          <a:lstStyle/>
          <a:p>
            <a:pPr rtl="0"/>
            <a:fld id="{77542409-6A04-4DC6-AC3A-D3758287A8F2}" type="slidenum">
              <a:rPr lang="lt-LT" smtClean="0"/>
              <a:t>1</a:t>
            </a:fld>
            <a:endParaRPr lang="lt-LT" dirty="0"/>
          </a:p>
        </p:txBody>
      </p:sp>
    </p:spTree>
    <p:extLst>
      <p:ext uri="{BB962C8B-B14F-4D97-AF65-F5344CB8AC3E}">
        <p14:creationId xmlns:p14="http://schemas.microsoft.com/office/powerpoint/2010/main" val="330082981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kaidrės vaizdo vietos rezervavimo ženklas 1"/>
          <p:cNvSpPr>
            <a:spLocks noGrp="1" noRot="1" noChangeAspect="1"/>
          </p:cNvSpPr>
          <p:nvPr>
            <p:ph type="sldImg"/>
          </p:nvPr>
        </p:nvSpPr>
        <p:spPr/>
      </p:sp>
      <p:sp>
        <p:nvSpPr>
          <p:cNvPr id="3" name="Pastabų vietos rezervavimo ženklas 2"/>
          <p:cNvSpPr>
            <a:spLocks noGrp="1"/>
          </p:cNvSpPr>
          <p:nvPr>
            <p:ph type="body" idx="1"/>
          </p:nvPr>
        </p:nvSpPr>
        <p:spPr/>
        <p:txBody>
          <a:bodyPr/>
          <a:lstStyle/>
          <a:p>
            <a:endParaRPr lang="lt-LT" dirty="0"/>
          </a:p>
        </p:txBody>
      </p:sp>
      <p:sp>
        <p:nvSpPr>
          <p:cNvPr id="4" name="Skaidrės numerio vietos rezervavimo ženklas 3"/>
          <p:cNvSpPr>
            <a:spLocks noGrp="1"/>
          </p:cNvSpPr>
          <p:nvPr>
            <p:ph type="sldNum" sz="quarter" idx="10"/>
          </p:nvPr>
        </p:nvSpPr>
        <p:spPr/>
        <p:txBody>
          <a:bodyPr/>
          <a:lstStyle/>
          <a:p>
            <a:pPr rtl="0"/>
            <a:fld id="{77542409-6A04-4DC6-AC3A-D3758287A8F2}" type="slidenum">
              <a:rPr lang="lt-LT" smtClean="0"/>
              <a:t>3</a:t>
            </a:fld>
            <a:endParaRPr lang="lt-LT" dirty="0"/>
          </a:p>
        </p:txBody>
      </p:sp>
    </p:spTree>
    <p:extLst>
      <p:ext uri="{BB962C8B-B14F-4D97-AF65-F5344CB8AC3E}">
        <p14:creationId xmlns:p14="http://schemas.microsoft.com/office/powerpoint/2010/main" val="272558491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3.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Pradinė skaidrė">
    <p:spTree>
      <p:nvGrpSpPr>
        <p:cNvPr id="1" name=""/>
        <p:cNvGrpSpPr/>
        <p:nvPr/>
      </p:nvGrpSpPr>
      <p:grpSpPr>
        <a:xfrm>
          <a:off x="0" y="0"/>
          <a:ext cx="0" cy="0"/>
          <a:chOff x="0" y="0"/>
          <a:chExt cx="0" cy="0"/>
        </a:xfrm>
      </p:grpSpPr>
      <p:sp>
        <p:nvSpPr>
          <p:cNvPr id="9" name="8 stačiakampis"/>
          <p:cNvSpPr/>
          <p:nvPr/>
        </p:nvSpPr>
        <p:spPr>
          <a:xfrm>
            <a:off x="1600200" y="0"/>
            <a:ext cx="5029200" cy="59436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lt-LT" dirty="0"/>
          </a:p>
        </p:txBody>
      </p:sp>
      <p:sp>
        <p:nvSpPr>
          <p:cNvPr id="2" name="1 pavadinimas"/>
          <p:cNvSpPr>
            <a:spLocks noGrp="1"/>
          </p:cNvSpPr>
          <p:nvPr>
            <p:ph type="ctrTitle" hasCustomPrompt="1"/>
          </p:nvPr>
        </p:nvSpPr>
        <p:spPr>
          <a:xfrm>
            <a:off x="1751777" y="3019706"/>
            <a:ext cx="4846320" cy="2387600"/>
          </a:xfrm>
        </p:spPr>
        <p:txBody>
          <a:bodyPr rtlCol="0" anchor="b">
            <a:normAutofit/>
          </a:bodyPr>
          <a:lstStyle>
            <a:lvl1pPr algn="l" rtl="0">
              <a:lnSpc>
                <a:spcPct val="90000"/>
              </a:lnSpc>
              <a:defRPr sz="4800">
                <a:solidFill>
                  <a:schemeClr val="bg1"/>
                </a:solidFill>
              </a:defRPr>
            </a:lvl1pPr>
          </a:lstStyle>
          <a:p>
            <a:pPr rtl="0"/>
            <a:r>
              <a:rPr lang="lt-LT" dirty="0"/>
              <a:t>Spustelėję redaguokite šablono pavadinimo stilių</a:t>
            </a:r>
          </a:p>
        </p:txBody>
      </p:sp>
      <p:sp>
        <p:nvSpPr>
          <p:cNvPr id="3" name="2 paantraštė"/>
          <p:cNvSpPr>
            <a:spLocks noGrp="1"/>
          </p:cNvSpPr>
          <p:nvPr>
            <p:ph type="subTitle" idx="1"/>
          </p:nvPr>
        </p:nvSpPr>
        <p:spPr>
          <a:xfrm>
            <a:off x="1751777" y="5381894"/>
            <a:ext cx="4846320" cy="448056"/>
          </a:xfrm>
        </p:spPr>
        <p:txBody>
          <a:bodyPr rtlCol="0">
            <a:normAutofit/>
          </a:bodyPr>
          <a:lstStyle>
            <a:lvl1pPr marL="0" indent="0" algn="l">
              <a:spcBef>
                <a:spcPts val="0"/>
              </a:spcBef>
              <a:buNone/>
              <a:defRPr sz="18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rtl="0"/>
            <a:r>
              <a:rPr lang="lt-LT"/>
              <a:t>Spustelėkite norėdami redaguoti šablono paantraštės stilių</a:t>
            </a:r>
            <a:endParaRPr lang="lt-LT" dirty="0"/>
          </a:p>
        </p:txBody>
      </p:sp>
      <p:pic>
        <p:nvPicPr>
          <p:cNvPr id="8" name="7 paveikslėlis" descr="Balti debesys mėlyname danguje"/>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a:off x="0" y="2057400"/>
            <a:ext cx="1490472" cy="3886200"/>
          </a:xfrm>
          <a:prstGeom prst="rect">
            <a:avLst/>
          </a:prstGeom>
        </p:spPr>
      </p:pic>
      <p:pic>
        <p:nvPicPr>
          <p:cNvPr id="10" name="9 paveikslėlis" descr="Augalo fotografavimas iš arti"/>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6739128" y="2057400"/>
            <a:ext cx="2060767" cy="3886200"/>
          </a:xfrm>
          <a:prstGeom prst="rect">
            <a:avLst/>
          </a:prstGeom>
        </p:spPr>
      </p:pic>
      <p:pic>
        <p:nvPicPr>
          <p:cNvPr id="11" name="10 paveikslėlis" descr="Bangos"/>
          <p:cNvPicPr>
            <a:picLocks noChangeAspect="1"/>
          </p:cNvPicPr>
          <p:nvPr/>
        </p:nvPicPr>
        <p:blipFill rotWithShape="1">
          <a:blip r:embed="rId4" cstate="print">
            <a:extLst>
              <a:ext uri="{28A0092B-C50C-407E-A947-70E740481C1C}">
                <a14:useLocalDpi xmlns:a14="http://schemas.microsoft.com/office/drawing/2010/main" val="0"/>
              </a:ext>
            </a:extLst>
          </a:blip>
          <a:srcRect/>
          <a:stretch/>
        </p:blipFill>
        <p:spPr>
          <a:xfrm>
            <a:off x="8909623" y="2057400"/>
            <a:ext cx="3282696" cy="3886200"/>
          </a:xfrm>
          <a:prstGeom prst="rect">
            <a:avLst/>
          </a:prstGeom>
        </p:spPr>
      </p:pic>
    </p:spTree>
    <p:extLst>
      <p:ext uri="{BB962C8B-B14F-4D97-AF65-F5344CB8AC3E}">
        <p14:creationId xmlns:p14="http://schemas.microsoft.com/office/powerpoint/2010/main" val="6987310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Pavadinimas ir vertikalus tekstas">
    <p:spTree>
      <p:nvGrpSpPr>
        <p:cNvPr id="1" name=""/>
        <p:cNvGrpSpPr/>
        <p:nvPr/>
      </p:nvGrpSpPr>
      <p:grpSpPr>
        <a:xfrm>
          <a:off x="0" y="0"/>
          <a:ext cx="0" cy="0"/>
          <a:chOff x="0" y="0"/>
          <a:chExt cx="0" cy="0"/>
        </a:xfrm>
      </p:grpSpPr>
      <p:sp>
        <p:nvSpPr>
          <p:cNvPr id="2" name="1 pavadinimas"/>
          <p:cNvSpPr>
            <a:spLocks noGrp="1"/>
          </p:cNvSpPr>
          <p:nvPr>
            <p:ph type="title" hasCustomPrompt="1"/>
          </p:nvPr>
        </p:nvSpPr>
        <p:spPr/>
        <p:txBody>
          <a:bodyPr rtlCol="0"/>
          <a:lstStyle>
            <a:lvl1pPr rtl="0">
              <a:defRPr/>
            </a:lvl1pPr>
          </a:lstStyle>
          <a:p>
            <a:pPr rtl="0"/>
            <a:r>
              <a:rPr lang="lt-LT" dirty="0"/>
              <a:t>Spustelėję redaguokite šablono pavadinimo stilių</a:t>
            </a:r>
          </a:p>
        </p:txBody>
      </p:sp>
      <p:sp>
        <p:nvSpPr>
          <p:cNvPr id="3" name="2 vertikalaus teksto vietos rezervavimo ženklas"/>
          <p:cNvSpPr>
            <a:spLocks noGrp="1"/>
          </p:cNvSpPr>
          <p:nvPr>
            <p:ph type="body" orient="vert" idx="1"/>
          </p:nvPr>
        </p:nvSpPr>
        <p:spPr/>
        <p:txBody>
          <a:bodyPr vert="eaVert" rtlCol="0"/>
          <a:lstStyle/>
          <a:p>
            <a:pPr lvl="0" rtl="0"/>
            <a:r>
              <a:rPr lang="lt-LT"/>
              <a:t>Spustelėkite, kad galėtumėte redaguoti šablono teksto stilius</a:t>
            </a:r>
          </a:p>
          <a:p>
            <a:pPr lvl="1" rtl="0"/>
            <a:r>
              <a:rPr lang="lt-LT"/>
              <a:t>Antras lygis</a:t>
            </a:r>
          </a:p>
          <a:p>
            <a:pPr lvl="2" rtl="0"/>
            <a:r>
              <a:rPr lang="lt-LT"/>
              <a:t>Trečias lygis</a:t>
            </a:r>
          </a:p>
          <a:p>
            <a:pPr lvl="3" rtl="0"/>
            <a:r>
              <a:rPr lang="lt-LT"/>
              <a:t>Ketvirtas lygis</a:t>
            </a:r>
          </a:p>
          <a:p>
            <a:pPr lvl="4" rtl="0"/>
            <a:r>
              <a:rPr lang="lt-LT"/>
              <a:t>Penktas lygis</a:t>
            </a:r>
            <a:endParaRPr lang="lt-LT" dirty="0"/>
          </a:p>
        </p:txBody>
      </p:sp>
      <p:sp>
        <p:nvSpPr>
          <p:cNvPr id="6" name="5 skaidrės numerio vietos rezervavimo ženklas"/>
          <p:cNvSpPr>
            <a:spLocks noGrp="1"/>
          </p:cNvSpPr>
          <p:nvPr>
            <p:ph type="sldNum" sz="quarter" idx="12"/>
          </p:nvPr>
        </p:nvSpPr>
        <p:spPr/>
        <p:txBody>
          <a:bodyPr rtlCol="0"/>
          <a:lstStyle/>
          <a:p>
            <a:pPr rtl="0"/>
            <a:fld id="{9CD8D479-8942-46E8-A226-A4E01F7A105C}" type="slidenum">
              <a:rPr lang="lt-LT" smtClean="0"/>
              <a:t>‹#›</a:t>
            </a:fld>
            <a:endParaRPr lang="lt-LT" dirty="0"/>
          </a:p>
        </p:txBody>
      </p:sp>
      <p:sp>
        <p:nvSpPr>
          <p:cNvPr id="4" name="3 datos vietos rezervavimo ženklas"/>
          <p:cNvSpPr>
            <a:spLocks noGrp="1"/>
          </p:cNvSpPr>
          <p:nvPr>
            <p:ph type="dt" sz="half" idx="10"/>
          </p:nvPr>
        </p:nvSpPr>
        <p:spPr/>
        <p:txBody>
          <a:bodyPr rtlCol="0"/>
          <a:lstStyle/>
          <a:p>
            <a:pPr rtl="0"/>
            <a:fld id="{1F89F617-5D64-4515-B542-EEE016E1607B}" type="datetime1">
              <a:rPr lang="lt-LT" smtClean="0"/>
              <a:t>2023-07-25</a:t>
            </a:fld>
            <a:endParaRPr lang="lt-LT" dirty="0"/>
          </a:p>
        </p:txBody>
      </p:sp>
      <p:sp>
        <p:nvSpPr>
          <p:cNvPr id="5" name="4 poraštės vietos rezervavimo ženklas"/>
          <p:cNvSpPr>
            <a:spLocks noGrp="1"/>
          </p:cNvSpPr>
          <p:nvPr>
            <p:ph type="ftr" sz="quarter" idx="11"/>
          </p:nvPr>
        </p:nvSpPr>
        <p:spPr/>
        <p:txBody>
          <a:bodyPr rtlCol="0"/>
          <a:lstStyle>
            <a:lvl1pPr>
              <a:defRPr/>
            </a:lvl1pPr>
          </a:lstStyle>
          <a:p>
            <a:pPr rtl="0"/>
            <a:r>
              <a:rPr lang="lt-LT" dirty="0"/>
              <a:t>Įtraukti </a:t>
            </a:r>
            <a:r>
              <a:rPr lang="lt-LT" dirty="0" err="1"/>
              <a:t>poraštę</a:t>
            </a:r>
            <a:endParaRPr lang="lt-LT" dirty="0"/>
          </a:p>
        </p:txBody>
      </p:sp>
    </p:spTree>
    <p:extLst>
      <p:ext uri="{BB962C8B-B14F-4D97-AF65-F5344CB8AC3E}">
        <p14:creationId xmlns:p14="http://schemas.microsoft.com/office/powerpoint/2010/main" val="7207092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us pavadinimas ir tekstas">
    <p:spTree>
      <p:nvGrpSpPr>
        <p:cNvPr id="1" name=""/>
        <p:cNvGrpSpPr/>
        <p:nvPr/>
      </p:nvGrpSpPr>
      <p:grpSpPr>
        <a:xfrm>
          <a:off x="0" y="0"/>
          <a:ext cx="0" cy="0"/>
          <a:chOff x="0" y="0"/>
          <a:chExt cx="0" cy="0"/>
        </a:xfrm>
      </p:grpSpPr>
      <p:sp>
        <p:nvSpPr>
          <p:cNvPr id="2" name="1 vertikalus pavadinimas"/>
          <p:cNvSpPr>
            <a:spLocks noGrp="1"/>
          </p:cNvSpPr>
          <p:nvPr>
            <p:ph type="title" orient="vert" hasCustomPrompt="1"/>
          </p:nvPr>
        </p:nvSpPr>
        <p:spPr>
          <a:xfrm>
            <a:off x="8724900" y="190500"/>
            <a:ext cx="2057400" cy="5986463"/>
          </a:xfrm>
        </p:spPr>
        <p:txBody>
          <a:bodyPr vert="eaVert" rtlCol="0"/>
          <a:lstStyle>
            <a:lvl1pPr rtl="0">
              <a:defRPr/>
            </a:lvl1pPr>
          </a:lstStyle>
          <a:p>
            <a:pPr rtl="0"/>
            <a:r>
              <a:rPr lang="lt-LT" dirty="0"/>
              <a:t>Spustelėję redaguokite šablono pavadinimo stilių</a:t>
            </a:r>
          </a:p>
        </p:txBody>
      </p:sp>
      <p:sp>
        <p:nvSpPr>
          <p:cNvPr id="3" name="2 vertikalaus teksto vietos rezervavimo ženklas"/>
          <p:cNvSpPr>
            <a:spLocks noGrp="1"/>
          </p:cNvSpPr>
          <p:nvPr>
            <p:ph type="body" orient="vert" idx="1"/>
          </p:nvPr>
        </p:nvSpPr>
        <p:spPr>
          <a:xfrm>
            <a:off x="838200" y="190500"/>
            <a:ext cx="7734300" cy="5986463"/>
          </a:xfrm>
        </p:spPr>
        <p:txBody>
          <a:bodyPr vert="eaVert" rtlCol="0"/>
          <a:lstStyle/>
          <a:p>
            <a:pPr lvl="0" rtl="0"/>
            <a:r>
              <a:rPr lang="lt-LT"/>
              <a:t>Spustelėkite, kad galėtumėte redaguoti šablono teksto stilius</a:t>
            </a:r>
          </a:p>
          <a:p>
            <a:pPr lvl="1" rtl="0"/>
            <a:r>
              <a:rPr lang="lt-LT"/>
              <a:t>Antras lygis</a:t>
            </a:r>
          </a:p>
          <a:p>
            <a:pPr lvl="2" rtl="0"/>
            <a:r>
              <a:rPr lang="lt-LT"/>
              <a:t>Trečias lygis</a:t>
            </a:r>
          </a:p>
          <a:p>
            <a:pPr lvl="3" rtl="0"/>
            <a:r>
              <a:rPr lang="lt-LT"/>
              <a:t>Ketvirtas lygis</a:t>
            </a:r>
          </a:p>
          <a:p>
            <a:pPr lvl="4" rtl="0"/>
            <a:r>
              <a:rPr lang="lt-LT"/>
              <a:t>Penktas lygis</a:t>
            </a:r>
            <a:endParaRPr lang="lt-LT" dirty="0"/>
          </a:p>
        </p:txBody>
      </p:sp>
      <p:sp>
        <p:nvSpPr>
          <p:cNvPr id="6" name="5 skaidrės numerio vietos rezervavimo ženklas"/>
          <p:cNvSpPr>
            <a:spLocks noGrp="1"/>
          </p:cNvSpPr>
          <p:nvPr>
            <p:ph type="sldNum" sz="quarter" idx="12"/>
          </p:nvPr>
        </p:nvSpPr>
        <p:spPr/>
        <p:txBody>
          <a:bodyPr rtlCol="0"/>
          <a:lstStyle/>
          <a:p>
            <a:pPr rtl="0"/>
            <a:fld id="{9CD8D479-8942-46E8-A226-A4E01F7A105C}" type="slidenum">
              <a:rPr lang="lt-LT" smtClean="0"/>
              <a:t>‹#›</a:t>
            </a:fld>
            <a:endParaRPr lang="lt-LT" dirty="0"/>
          </a:p>
        </p:txBody>
      </p:sp>
      <p:sp>
        <p:nvSpPr>
          <p:cNvPr id="4" name="3 datos vietos rezervavimo ženklas"/>
          <p:cNvSpPr>
            <a:spLocks noGrp="1"/>
          </p:cNvSpPr>
          <p:nvPr>
            <p:ph type="dt" sz="half" idx="10"/>
          </p:nvPr>
        </p:nvSpPr>
        <p:spPr/>
        <p:txBody>
          <a:bodyPr rtlCol="0"/>
          <a:lstStyle/>
          <a:p>
            <a:pPr rtl="0"/>
            <a:fld id="{BE0101E0-B1BF-407D-9ADD-AB72C91C7902}" type="datetime1">
              <a:rPr lang="lt-LT" smtClean="0"/>
              <a:t>2023-07-25</a:t>
            </a:fld>
            <a:endParaRPr lang="lt-LT" dirty="0"/>
          </a:p>
        </p:txBody>
      </p:sp>
      <p:sp>
        <p:nvSpPr>
          <p:cNvPr id="5" name="4 poraštės vietos rezervavimo ženklas"/>
          <p:cNvSpPr>
            <a:spLocks noGrp="1"/>
          </p:cNvSpPr>
          <p:nvPr>
            <p:ph type="ftr" sz="quarter" idx="11"/>
          </p:nvPr>
        </p:nvSpPr>
        <p:spPr/>
        <p:txBody>
          <a:bodyPr rtlCol="0"/>
          <a:lstStyle>
            <a:lvl1pPr>
              <a:defRPr/>
            </a:lvl1pPr>
          </a:lstStyle>
          <a:p>
            <a:pPr rtl="0"/>
            <a:r>
              <a:rPr lang="lt-LT" dirty="0"/>
              <a:t>Įtraukti </a:t>
            </a:r>
            <a:r>
              <a:rPr lang="lt-LT" dirty="0" err="1"/>
              <a:t>poraštę</a:t>
            </a:r>
            <a:endParaRPr lang="lt-LT" dirty="0"/>
          </a:p>
        </p:txBody>
      </p:sp>
    </p:spTree>
    <p:extLst>
      <p:ext uri="{BB962C8B-B14F-4D97-AF65-F5344CB8AC3E}">
        <p14:creationId xmlns:p14="http://schemas.microsoft.com/office/powerpoint/2010/main" val="10210142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Pavadinimas ir turinys">
    <p:spTree>
      <p:nvGrpSpPr>
        <p:cNvPr id="1" name=""/>
        <p:cNvGrpSpPr/>
        <p:nvPr/>
      </p:nvGrpSpPr>
      <p:grpSpPr>
        <a:xfrm>
          <a:off x="0" y="0"/>
          <a:ext cx="0" cy="0"/>
          <a:chOff x="0" y="0"/>
          <a:chExt cx="0" cy="0"/>
        </a:xfrm>
      </p:grpSpPr>
      <p:sp>
        <p:nvSpPr>
          <p:cNvPr id="2" name="1 pavadinimas"/>
          <p:cNvSpPr>
            <a:spLocks noGrp="1"/>
          </p:cNvSpPr>
          <p:nvPr>
            <p:ph type="title" hasCustomPrompt="1"/>
          </p:nvPr>
        </p:nvSpPr>
        <p:spPr/>
        <p:txBody>
          <a:bodyPr rtlCol="0"/>
          <a:lstStyle>
            <a:lvl1pPr rtl="0">
              <a:defRPr/>
            </a:lvl1pPr>
          </a:lstStyle>
          <a:p>
            <a:pPr rtl="0"/>
            <a:r>
              <a:rPr lang="lt-LT" dirty="0"/>
              <a:t>Spustelėję redaguokite šablono pavadinimo stilių</a:t>
            </a:r>
          </a:p>
        </p:txBody>
      </p:sp>
      <p:sp>
        <p:nvSpPr>
          <p:cNvPr id="3" name="2 turinio vietos rezervavimo ženklas"/>
          <p:cNvSpPr>
            <a:spLocks noGrp="1"/>
          </p:cNvSpPr>
          <p:nvPr>
            <p:ph idx="1"/>
          </p:nvPr>
        </p:nvSpPr>
        <p:spPr/>
        <p:txBody>
          <a:bodyPr rtlCol="0"/>
          <a:lstStyle/>
          <a:p>
            <a:pPr lvl="0" rtl="0"/>
            <a:r>
              <a:rPr lang="lt-LT"/>
              <a:t>Spustelėkite, kad galėtumėte redaguoti šablono teksto stilius</a:t>
            </a:r>
          </a:p>
          <a:p>
            <a:pPr lvl="1" rtl="0"/>
            <a:r>
              <a:rPr lang="lt-LT"/>
              <a:t>Antras lygis</a:t>
            </a:r>
          </a:p>
          <a:p>
            <a:pPr lvl="2" rtl="0"/>
            <a:r>
              <a:rPr lang="lt-LT"/>
              <a:t>Trečias lygis</a:t>
            </a:r>
          </a:p>
          <a:p>
            <a:pPr lvl="3" rtl="0"/>
            <a:r>
              <a:rPr lang="lt-LT"/>
              <a:t>Ketvirtas lygis</a:t>
            </a:r>
          </a:p>
          <a:p>
            <a:pPr lvl="4" rtl="0"/>
            <a:r>
              <a:rPr lang="lt-LT"/>
              <a:t>Penktas lygis</a:t>
            </a:r>
            <a:endParaRPr lang="lt-LT" dirty="0"/>
          </a:p>
        </p:txBody>
      </p:sp>
      <p:sp>
        <p:nvSpPr>
          <p:cNvPr id="6" name="5 skaidrės numerio vietos rezervavimo ženklas"/>
          <p:cNvSpPr>
            <a:spLocks noGrp="1"/>
          </p:cNvSpPr>
          <p:nvPr>
            <p:ph type="sldNum" sz="quarter" idx="12"/>
          </p:nvPr>
        </p:nvSpPr>
        <p:spPr/>
        <p:txBody>
          <a:bodyPr rtlCol="0"/>
          <a:lstStyle/>
          <a:p>
            <a:pPr rtl="0"/>
            <a:fld id="{9CD8D479-8942-46E8-A226-A4E01F7A105C}" type="slidenum">
              <a:rPr lang="lt-LT" smtClean="0"/>
              <a:t>‹#›</a:t>
            </a:fld>
            <a:endParaRPr lang="lt-LT" dirty="0"/>
          </a:p>
        </p:txBody>
      </p:sp>
      <p:sp>
        <p:nvSpPr>
          <p:cNvPr id="4" name="3 datos vietos rezervavimo ženklas"/>
          <p:cNvSpPr>
            <a:spLocks noGrp="1"/>
          </p:cNvSpPr>
          <p:nvPr>
            <p:ph type="dt" sz="half" idx="10"/>
          </p:nvPr>
        </p:nvSpPr>
        <p:spPr/>
        <p:txBody>
          <a:bodyPr rtlCol="0"/>
          <a:lstStyle/>
          <a:p>
            <a:pPr rtl="0"/>
            <a:fld id="{D5BC09CF-5BC8-43FF-93CE-F2B62127D26F}" type="datetime1">
              <a:rPr lang="lt-LT" smtClean="0"/>
              <a:t>2023-07-25</a:t>
            </a:fld>
            <a:endParaRPr lang="lt-LT" dirty="0"/>
          </a:p>
        </p:txBody>
      </p:sp>
      <p:sp>
        <p:nvSpPr>
          <p:cNvPr id="5" name="4 poraštės vietos rezervavimo ženklas"/>
          <p:cNvSpPr>
            <a:spLocks noGrp="1"/>
          </p:cNvSpPr>
          <p:nvPr>
            <p:ph type="ftr" sz="quarter" idx="11"/>
          </p:nvPr>
        </p:nvSpPr>
        <p:spPr/>
        <p:txBody>
          <a:bodyPr rtlCol="0"/>
          <a:lstStyle>
            <a:lvl1pPr>
              <a:defRPr/>
            </a:lvl1pPr>
          </a:lstStyle>
          <a:p>
            <a:pPr rtl="0"/>
            <a:r>
              <a:rPr lang="lt-LT" dirty="0"/>
              <a:t>Įtraukti </a:t>
            </a:r>
            <a:r>
              <a:rPr lang="lt-LT" dirty="0" err="1"/>
              <a:t>poraštę</a:t>
            </a:r>
            <a:endParaRPr lang="lt-LT" dirty="0"/>
          </a:p>
        </p:txBody>
      </p:sp>
    </p:spTree>
    <p:extLst>
      <p:ext uri="{BB962C8B-B14F-4D97-AF65-F5344CB8AC3E}">
        <p14:creationId xmlns:p14="http://schemas.microsoft.com/office/powerpoint/2010/main" val="34051168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kcijos antraštė">
    <p:spTree>
      <p:nvGrpSpPr>
        <p:cNvPr id="1" name=""/>
        <p:cNvGrpSpPr/>
        <p:nvPr/>
      </p:nvGrpSpPr>
      <p:grpSpPr>
        <a:xfrm>
          <a:off x="0" y="0"/>
          <a:ext cx="0" cy="0"/>
          <a:chOff x="0" y="0"/>
          <a:chExt cx="0" cy="0"/>
        </a:xfrm>
      </p:grpSpPr>
      <p:sp>
        <p:nvSpPr>
          <p:cNvPr id="8" name="7 stačiakampis"/>
          <p:cNvSpPr/>
          <p:nvPr/>
        </p:nvSpPr>
        <p:spPr>
          <a:xfrm>
            <a:off x="1600199" y="2059146"/>
            <a:ext cx="7199696" cy="38862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lt-LT" dirty="0"/>
          </a:p>
        </p:txBody>
      </p:sp>
      <p:sp>
        <p:nvSpPr>
          <p:cNvPr id="2" name="1 pavadinimas"/>
          <p:cNvSpPr>
            <a:spLocks noGrp="1"/>
          </p:cNvSpPr>
          <p:nvPr>
            <p:ph type="title" hasCustomPrompt="1"/>
          </p:nvPr>
        </p:nvSpPr>
        <p:spPr>
          <a:xfrm>
            <a:off x="1751777" y="2263913"/>
            <a:ext cx="6949440" cy="3143393"/>
          </a:xfrm>
        </p:spPr>
        <p:txBody>
          <a:bodyPr rtlCol="0" anchor="b"/>
          <a:lstStyle>
            <a:lvl1pPr rtl="0">
              <a:lnSpc>
                <a:spcPct val="90000"/>
              </a:lnSpc>
              <a:defRPr sz="6000">
                <a:solidFill>
                  <a:schemeClr val="bg1"/>
                </a:solidFill>
              </a:defRPr>
            </a:lvl1pPr>
          </a:lstStyle>
          <a:p>
            <a:pPr rtl="0"/>
            <a:r>
              <a:rPr lang="lt-LT" dirty="0"/>
              <a:t>Spustelėję redaguokite šablono pavadinimo stilių</a:t>
            </a:r>
          </a:p>
        </p:txBody>
      </p:sp>
      <p:sp>
        <p:nvSpPr>
          <p:cNvPr id="3" name="2 teksto vietos rezervavimo ženklas"/>
          <p:cNvSpPr>
            <a:spLocks noGrp="1"/>
          </p:cNvSpPr>
          <p:nvPr>
            <p:ph type="body" idx="1"/>
          </p:nvPr>
        </p:nvSpPr>
        <p:spPr>
          <a:xfrm>
            <a:off x="1751777" y="5381893"/>
            <a:ext cx="6949440" cy="449523"/>
          </a:xfrm>
        </p:spPr>
        <p:txBody>
          <a:bodyPr rtlCol="0"/>
          <a:lstStyle>
            <a:lvl1pPr marL="0" indent="0">
              <a:spcBef>
                <a:spcPts val="0"/>
              </a:spcBef>
              <a:buNone/>
              <a:defRPr sz="2400">
                <a:solidFill>
                  <a:schemeClr val="bg1"/>
                </a:solidFill>
              </a:defRPr>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rtl="0"/>
            <a:r>
              <a:rPr lang="lt-LT"/>
              <a:t>Spustelėkite, kad galėtumėte redaguoti šablono teksto stilius</a:t>
            </a:r>
          </a:p>
        </p:txBody>
      </p:sp>
      <p:pic>
        <p:nvPicPr>
          <p:cNvPr id="11" name="10 paveikslėlis" descr="Žali augalai iš arti"/>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a:off x="0" y="2059146"/>
            <a:ext cx="1490472" cy="3886200"/>
          </a:xfrm>
          <a:prstGeom prst="rect">
            <a:avLst/>
          </a:prstGeom>
        </p:spPr>
      </p:pic>
      <p:pic>
        <p:nvPicPr>
          <p:cNvPr id="9" name="8 paveikslėlis" descr="Bangos"/>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8909623" y="2059146"/>
            <a:ext cx="3282696" cy="3886200"/>
          </a:xfrm>
          <a:prstGeom prst="rect">
            <a:avLst/>
          </a:prstGeom>
        </p:spPr>
      </p:pic>
    </p:spTree>
    <p:extLst>
      <p:ext uri="{BB962C8B-B14F-4D97-AF65-F5344CB8AC3E}">
        <p14:creationId xmlns:p14="http://schemas.microsoft.com/office/powerpoint/2010/main" val="12898942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3768">
          <p15:clr>
            <a:srgbClr val="FDE53C"/>
          </p15:clr>
        </p15:guide>
        <p15:guide id="2" orient="horz" pos="1296">
          <p15:clr>
            <a:srgbClr val="FDE53C"/>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 turiniai">
    <p:spTree>
      <p:nvGrpSpPr>
        <p:cNvPr id="1" name=""/>
        <p:cNvGrpSpPr/>
        <p:nvPr/>
      </p:nvGrpSpPr>
      <p:grpSpPr>
        <a:xfrm>
          <a:off x="0" y="0"/>
          <a:ext cx="0" cy="0"/>
          <a:chOff x="0" y="0"/>
          <a:chExt cx="0" cy="0"/>
        </a:xfrm>
      </p:grpSpPr>
      <p:sp>
        <p:nvSpPr>
          <p:cNvPr id="2" name="1 pavadinimas"/>
          <p:cNvSpPr>
            <a:spLocks noGrp="1"/>
          </p:cNvSpPr>
          <p:nvPr>
            <p:ph type="title"/>
          </p:nvPr>
        </p:nvSpPr>
        <p:spPr/>
        <p:txBody>
          <a:bodyPr rtlCol="0"/>
          <a:lstStyle/>
          <a:p>
            <a:pPr rtl="0"/>
            <a:r>
              <a:rPr lang="lt-LT"/>
              <a:t>Spustelėję redaguokite stilių</a:t>
            </a:r>
            <a:endParaRPr lang="lt-LT" dirty="0"/>
          </a:p>
        </p:txBody>
      </p:sp>
      <p:sp>
        <p:nvSpPr>
          <p:cNvPr id="3" name="2 turinio vietos rezervavimo ženklas"/>
          <p:cNvSpPr>
            <a:spLocks noGrp="1"/>
          </p:cNvSpPr>
          <p:nvPr>
            <p:ph sz="half" idx="1"/>
          </p:nvPr>
        </p:nvSpPr>
        <p:spPr>
          <a:xfrm>
            <a:off x="1409700" y="1556281"/>
            <a:ext cx="4610099" cy="4620682"/>
          </a:xfrm>
        </p:spPr>
        <p:txBody>
          <a:bodyPr rtlCol="0"/>
          <a:lstStyle>
            <a:lvl1pPr>
              <a:defRPr sz="22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rtl="0"/>
            <a:r>
              <a:rPr lang="lt-LT"/>
              <a:t>Spustelėkite, kad galėtumėte redaguoti šablono teksto stilius</a:t>
            </a:r>
          </a:p>
          <a:p>
            <a:pPr lvl="1" rtl="0"/>
            <a:r>
              <a:rPr lang="lt-LT"/>
              <a:t>Antras lygis</a:t>
            </a:r>
          </a:p>
          <a:p>
            <a:pPr lvl="2" rtl="0"/>
            <a:r>
              <a:rPr lang="lt-LT"/>
              <a:t>Trečias lygis</a:t>
            </a:r>
          </a:p>
          <a:p>
            <a:pPr lvl="3" rtl="0"/>
            <a:r>
              <a:rPr lang="lt-LT"/>
              <a:t>Ketvirtas lygis</a:t>
            </a:r>
          </a:p>
          <a:p>
            <a:pPr lvl="4" rtl="0"/>
            <a:r>
              <a:rPr lang="lt-LT"/>
              <a:t>Penktas lygis</a:t>
            </a:r>
            <a:endParaRPr lang="lt-LT" dirty="0"/>
          </a:p>
        </p:txBody>
      </p:sp>
      <p:sp>
        <p:nvSpPr>
          <p:cNvPr id="4" name="3 turinio vietos rezervavimo ženklas"/>
          <p:cNvSpPr>
            <a:spLocks noGrp="1"/>
          </p:cNvSpPr>
          <p:nvPr>
            <p:ph sz="half" idx="2"/>
          </p:nvPr>
        </p:nvSpPr>
        <p:spPr>
          <a:xfrm>
            <a:off x="6172200" y="1556281"/>
            <a:ext cx="4609775" cy="4620682"/>
          </a:xfrm>
        </p:spPr>
        <p:txBody>
          <a:bodyPr rtlCol="0"/>
          <a:lstStyle>
            <a:lvl1pPr>
              <a:defRPr sz="22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rtl="0"/>
            <a:r>
              <a:rPr lang="lt-LT"/>
              <a:t>Spustelėkite, kad galėtumėte redaguoti šablono teksto stilius</a:t>
            </a:r>
          </a:p>
          <a:p>
            <a:pPr lvl="1" rtl="0"/>
            <a:r>
              <a:rPr lang="lt-LT"/>
              <a:t>Antras lygis</a:t>
            </a:r>
          </a:p>
          <a:p>
            <a:pPr lvl="2" rtl="0"/>
            <a:r>
              <a:rPr lang="lt-LT"/>
              <a:t>Trečias lygis</a:t>
            </a:r>
          </a:p>
          <a:p>
            <a:pPr lvl="3" rtl="0"/>
            <a:r>
              <a:rPr lang="lt-LT"/>
              <a:t>Ketvirtas lygis</a:t>
            </a:r>
          </a:p>
          <a:p>
            <a:pPr lvl="4" rtl="0"/>
            <a:r>
              <a:rPr lang="lt-LT"/>
              <a:t>Penktas lygis</a:t>
            </a:r>
            <a:endParaRPr lang="lt-LT" dirty="0"/>
          </a:p>
        </p:txBody>
      </p:sp>
      <p:sp>
        <p:nvSpPr>
          <p:cNvPr id="7" name="6 skaidrės numerio vietos rezervavimo ženklas"/>
          <p:cNvSpPr>
            <a:spLocks noGrp="1"/>
          </p:cNvSpPr>
          <p:nvPr>
            <p:ph type="sldNum" sz="quarter" idx="12"/>
          </p:nvPr>
        </p:nvSpPr>
        <p:spPr/>
        <p:txBody>
          <a:bodyPr rtlCol="0"/>
          <a:lstStyle/>
          <a:p>
            <a:pPr rtl="0"/>
            <a:fld id="{9CD8D479-8942-46E8-A226-A4E01F7A105C}" type="slidenum">
              <a:rPr lang="lt-LT" smtClean="0"/>
              <a:t>‹#›</a:t>
            </a:fld>
            <a:endParaRPr lang="lt-LT" dirty="0"/>
          </a:p>
        </p:txBody>
      </p:sp>
      <p:sp>
        <p:nvSpPr>
          <p:cNvPr id="5" name="4 datos vietos rezervavimo ženklas"/>
          <p:cNvSpPr>
            <a:spLocks noGrp="1"/>
          </p:cNvSpPr>
          <p:nvPr>
            <p:ph type="dt" sz="half" idx="10"/>
          </p:nvPr>
        </p:nvSpPr>
        <p:spPr/>
        <p:txBody>
          <a:bodyPr rtlCol="0"/>
          <a:lstStyle/>
          <a:p>
            <a:pPr rtl="0"/>
            <a:fld id="{1FCB3DA4-5FFB-4426-ADE1-D6E59281E20C}" type="datetime1">
              <a:rPr lang="lt-LT" smtClean="0"/>
              <a:t>2023-07-25</a:t>
            </a:fld>
            <a:endParaRPr lang="lt-LT" dirty="0"/>
          </a:p>
        </p:txBody>
      </p:sp>
      <p:sp>
        <p:nvSpPr>
          <p:cNvPr id="6" name="5 poraštės vietos rezervavimo ženklas"/>
          <p:cNvSpPr>
            <a:spLocks noGrp="1"/>
          </p:cNvSpPr>
          <p:nvPr>
            <p:ph type="ftr" sz="quarter" idx="11"/>
          </p:nvPr>
        </p:nvSpPr>
        <p:spPr/>
        <p:txBody>
          <a:bodyPr rtlCol="0"/>
          <a:lstStyle>
            <a:lvl1pPr>
              <a:defRPr/>
            </a:lvl1pPr>
          </a:lstStyle>
          <a:p>
            <a:pPr rtl="0"/>
            <a:r>
              <a:rPr lang="lt-LT" dirty="0"/>
              <a:t>Įtraukti </a:t>
            </a:r>
            <a:r>
              <a:rPr lang="lt-LT" dirty="0" err="1"/>
              <a:t>poraštę</a:t>
            </a:r>
            <a:endParaRPr lang="lt-LT" dirty="0"/>
          </a:p>
        </p:txBody>
      </p:sp>
    </p:spTree>
    <p:extLst>
      <p:ext uri="{BB962C8B-B14F-4D97-AF65-F5344CB8AC3E}">
        <p14:creationId xmlns:p14="http://schemas.microsoft.com/office/powerpoint/2010/main" val="27816878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alyginimas">
    <p:spTree>
      <p:nvGrpSpPr>
        <p:cNvPr id="1" name=""/>
        <p:cNvGrpSpPr/>
        <p:nvPr/>
      </p:nvGrpSpPr>
      <p:grpSpPr>
        <a:xfrm>
          <a:off x="0" y="0"/>
          <a:ext cx="0" cy="0"/>
          <a:chOff x="0" y="0"/>
          <a:chExt cx="0" cy="0"/>
        </a:xfrm>
      </p:grpSpPr>
      <p:sp>
        <p:nvSpPr>
          <p:cNvPr id="2" name="1 pavadinimas"/>
          <p:cNvSpPr>
            <a:spLocks noGrp="1"/>
          </p:cNvSpPr>
          <p:nvPr>
            <p:ph type="title"/>
          </p:nvPr>
        </p:nvSpPr>
        <p:spPr/>
        <p:txBody>
          <a:bodyPr rtlCol="0"/>
          <a:lstStyle/>
          <a:p>
            <a:pPr rtl="0"/>
            <a:r>
              <a:rPr lang="lt-LT"/>
              <a:t>Spustelėję redaguokite stilių</a:t>
            </a:r>
            <a:endParaRPr lang="lt-LT" dirty="0"/>
          </a:p>
        </p:txBody>
      </p:sp>
      <p:sp>
        <p:nvSpPr>
          <p:cNvPr id="3" name="2 teksto vietos rezervavimo ženklas"/>
          <p:cNvSpPr>
            <a:spLocks noGrp="1"/>
          </p:cNvSpPr>
          <p:nvPr>
            <p:ph type="body" idx="1"/>
          </p:nvPr>
        </p:nvSpPr>
        <p:spPr>
          <a:xfrm>
            <a:off x="1409699" y="1554480"/>
            <a:ext cx="4608576" cy="823912"/>
          </a:xfrm>
        </p:spPr>
        <p:txBody>
          <a:bodyPr rtlCol="0" anchor="b">
            <a:normAutofit/>
          </a:bodyPr>
          <a:lstStyle>
            <a:lvl1pPr marL="0" indent="0">
              <a:spcBef>
                <a:spcPts val="0"/>
              </a:spcBef>
              <a:buNone/>
              <a:defRPr sz="2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lt-LT"/>
              <a:t>Spustelėkite, kad galėtumėte redaguoti šablono teksto stilius</a:t>
            </a:r>
          </a:p>
        </p:txBody>
      </p:sp>
      <p:sp>
        <p:nvSpPr>
          <p:cNvPr id="4" name="3 turinio vietos rezervavimo ženklas"/>
          <p:cNvSpPr>
            <a:spLocks noGrp="1"/>
          </p:cNvSpPr>
          <p:nvPr>
            <p:ph sz="half" idx="2"/>
          </p:nvPr>
        </p:nvSpPr>
        <p:spPr>
          <a:xfrm>
            <a:off x="1409699" y="2434147"/>
            <a:ext cx="4608576" cy="3811271"/>
          </a:xfrm>
        </p:spPr>
        <p:txBody>
          <a:bodyPr rtlCol="0"/>
          <a:lstStyle>
            <a:lvl1pPr>
              <a:defRPr sz="22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rtl="0"/>
            <a:r>
              <a:rPr lang="lt-LT"/>
              <a:t>Spustelėkite, kad galėtumėte redaguoti šablono teksto stilius</a:t>
            </a:r>
          </a:p>
          <a:p>
            <a:pPr lvl="1" rtl="0"/>
            <a:r>
              <a:rPr lang="lt-LT"/>
              <a:t>Antras lygis</a:t>
            </a:r>
          </a:p>
          <a:p>
            <a:pPr lvl="2" rtl="0"/>
            <a:r>
              <a:rPr lang="lt-LT"/>
              <a:t>Trečias lygis</a:t>
            </a:r>
          </a:p>
          <a:p>
            <a:pPr lvl="3" rtl="0"/>
            <a:r>
              <a:rPr lang="lt-LT"/>
              <a:t>Ketvirtas lygis</a:t>
            </a:r>
          </a:p>
          <a:p>
            <a:pPr lvl="4" rtl="0"/>
            <a:r>
              <a:rPr lang="lt-LT"/>
              <a:t>Penktas lygis</a:t>
            </a:r>
            <a:endParaRPr lang="lt-LT" dirty="0"/>
          </a:p>
        </p:txBody>
      </p:sp>
      <p:sp>
        <p:nvSpPr>
          <p:cNvPr id="5" name="4 teksto vietos rezervavimo ženklas"/>
          <p:cNvSpPr>
            <a:spLocks noGrp="1"/>
          </p:cNvSpPr>
          <p:nvPr>
            <p:ph type="body" sz="quarter" idx="3"/>
          </p:nvPr>
        </p:nvSpPr>
        <p:spPr>
          <a:xfrm>
            <a:off x="6172200" y="1554480"/>
            <a:ext cx="4610100" cy="823912"/>
          </a:xfrm>
        </p:spPr>
        <p:txBody>
          <a:bodyPr rtlCol="0" anchor="b">
            <a:normAutofit/>
          </a:bodyPr>
          <a:lstStyle>
            <a:lvl1pPr marL="0" indent="0">
              <a:spcBef>
                <a:spcPts val="0"/>
              </a:spcBef>
              <a:buNone/>
              <a:defRPr sz="2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lt-LT"/>
              <a:t>Spustelėkite, kad galėtumėte redaguoti šablono teksto stilius</a:t>
            </a:r>
          </a:p>
        </p:txBody>
      </p:sp>
      <p:sp>
        <p:nvSpPr>
          <p:cNvPr id="6" name="5 turinio vietos rezervavimo ženklas"/>
          <p:cNvSpPr>
            <a:spLocks noGrp="1"/>
          </p:cNvSpPr>
          <p:nvPr>
            <p:ph sz="quarter" idx="4"/>
          </p:nvPr>
        </p:nvSpPr>
        <p:spPr>
          <a:xfrm>
            <a:off x="6172200" y="2434147"/>
            <a:ext cx="4610100" cy="3811271"/>
          </a:xfrm>
        </p:spPr>
        <p:txBody>
          <a:bodyPr rtlCol="0"/>
          <a:lstStyle>
            <a:lvl1pPr>
              <a:defRPr sz="22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rtl="0"/>
            <a:r>
              <a:rPr lang="lt-LT"/>
              <a:t>Spustelėkite, kad galėtumėte redaguoti šablono teksto stilius</a:t>
            </a:r>
          </a:p>
          <a:p>
            <a:pPr lvl="1" rtl="0"/>
            <a:r>
              <a:rPr lang="lt-LT"/>
              <a:t>Antras lygis</a:t>
            </a:r>
          </a:p>
          <a:p>
            <a:pPr lvl="2" rtl="0"/>
            <a:r>
              <a:rPr lang="lt-LT"/>
              <a:t>Trečias lygis</a:t>
            </a:r>
          </a:p>
          <a:p>
            <a:pPr lvl="3" rtl="0"/>
            <a:r>
              <a:rPr lang="lt-LT"/>
              <a:t>Ketvirtas lygis</a:t>
            </a:r>
          </a:p>
          <a:p>
            <a:pPr lvl="4" rtl="0"/>
            <a:r>
              <a:rPr lang="lt-LT"/>
              <a:t>Penktas lygis</a:t>
            </a:r>
            <a:endParaRPr lang="lt-LT" dirty="0"/>
          </a:p>
        </p:txBody>
      </p:sp>
      <p:sp>
        <p:nvSpPr>
          <p:cNvPr id="9" name="8 skaidrės numerio vietos rezervavimo ženklas"/>
          <p:cNvSpPr>
            <a:spLocks noGrp="1"/>
          </p:cNvSpPr>
          <p:nvPr>
            <p:ph type="sldNum" sz="quarter" idx="12"/>
          </p:nvPr>
        </p:nvSpPr>
        <p:spPr/>
        <p:txBody>
          <a:bodyPr rtlCol="0"/>
          <a:lstStyle/>
          <a:p>
            <a:pPr rtl="0"/>
            <a:fld id="{9CD8D479-8942-46E8-A226-A4E01F7A105C}" type="slidenum">
              <a:rPr lang="lt-LT" smtClean="0"/>
              <a:t>‹#›</a:t>
            </a:fld>
            <a:endParaRPr lang="lt-LT" dirty="0"/>
          </a:p>
        </p:txBody>
      </p:sp>
      <p:sp>
        <p:nvSpPr>
          <p:cNvPr id="7" name="6 datos vietos rezervavimo ženklas"/>
          <p:cNvSpPr>
            <a:spLocks noGrp="1"/>
          </p:cNvSpPr>
          <p:nvPr>
            <p:ph type="dt" sz="half" idx="10"/>
          </p:nvPr>
        </p:nvSpPr>
        <p:spPr/>
        <p:txBody>
          <a:bodyPr rtlCol="0"/>
          <a:lstStyle/>
          <a:p>
            <a:pPr rtl="0"/>
            <a:fld id="{3C24F77A-2F08-48FD-A65E-C6518AC76233}" type="datetime1">
              <a:rPr lang="lt-LT" smtClean="0"/>
              <a:t>2023-07-25</a:t>
            </a:fld>
            <a:endParaRPr lang="lt-LT" dirty="0"/>
          </a:p>
        </p:txBody>
      </p:sp>
      <p:sp>
        <p:nvSpPr>
          <p:cNvPr id="8" name="7 poraštės vietos rezervavimo ženklas"/>
          <p:cNvSpPr>
            <a:spLocks noGrp="1"/>
          </p:cNvSpPr>
          <p:nvPr>
            <p:ph type="ftr" sz="quarter" idx="11"/>
          </p:nvPr>
        </p:nvSpPr>
        <p:spPr/>
        <p:txBody>
          <a:bodyPr rtlCol="0"/>
          <a:lstStyle>
            <a:lvl1pPr>
              <a:defRPr/>
            </a:lvl1pPr>
          </a:lstStyle>
          <a:p>
            <a:pPr rtl="0"/>
            <a:r>
              <a:rPr lang="lt-LT" dirty="0"/>
              <a:t>Įtraukti </a:t>
            </a:r>
            <a:r>
              <a:rPr lang="lt-LT" dirty="0" err="1"/>
              <a:t>poraštę</a:t>
            </a:r>
            <a:endParaRPr lang="lt-LT" dirty="0"/>
          </a:p>
        </p:txBody>
      </p:sp>
    </p:spTree>
    <p:extLst>
      <p:ext uri="{BB962C8B-B14F-4D97-AF65-F5344CB8AC3E}">
        <p14:creationId xmlns:p14="http://schemas.microsoft.com/office/powerpoint/2010/main" val="28271807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k pavadinimas">
    <p:spTree>
      <p:nvGrpSpPr>
        <p:cNvPr id="1" name=""/>
        <p:cNvGrpSpPr/>
        <p:nvPr/>
      </p:nvGrpSpPr>
      <p:grpSpPr>
        <a:xfrm>
          <a:off x="0" y="0"/>
          <a:ext cx="0" cy="0"/>
          <a:chOff x="0" y="0"/>
          <a:chExt cx="0" cy="0"/>
        </a:xfrm>
      </p:grpSpPr>
      <p:sp>
        <p:nvSpPr>
          <p:cNvPr id="2" name="1 pavadinimas"/>
          <p:cNvSpPr>
            <a:spLocks noGrp="1"/>
          </p:cNvSpPr>
          <p:nvPr>
            <p:ph type="title"/>
          </p:nvPr>
        </p:nvSpPr>
        <p:spPr/>
        <p:txBody>
          <a:bodyPr rtlCol="0"/>
          <a:lstStyle/>
          <a:p>
            <a:pPr rtl="0"/>
            <a:r>
              <a:rPr lang="lt-LT"/>
              <a:t>Spustelėję redaguokite stilių</a:t>
            </a:r>
            <a:endParaRPr lang="lt-LT" dirty="0"/>
          </a:p>
        </p:txBody>
      </p:sp>
      <p:sp>
        <p:nvSpPr>
          <p:cNvPr id="5" name="4 skaidrės numerio vietos rezervavimo ženklas"/>
          <p:cNvSpPr>
            <a:spLocks noGrp="1"/>
          </p:cNvSpPr>
          <p:nvPr>
            <p:ph type="sldNum" sz="quarter" idx="12"/>
          </p:nvPr>
        </p:nvSpPr>
        <p:spPr/>
        <p:txBody>
          <a:bodyPr rtlCol="0"/>
          <a:lstStyle/>
          <a:p>
            <a:pPr rtl="0"/>
            <a:fld id="{9CD8D479-8942-46E8-A226-A4E01F7A105C}" type="slidenum">
              <a:rPr lang="lt-LT" smtClean="0"/>
              <a:t>‹#›</a:t>
            </a:fld>
            <a:endParaRPr lang="lt-LT" dirty="0"/>
          </a:p>
        </p:txBody>
      </p:sp>
      <p:sp>
        <p:nvSpPr>
          <p:cNvPr id="3" name="2 datos vietos rezervavimo ženklas"/>
          <p:cNvSpPr>
            <a:spLocks noGrp="1"/>
          </p:cNvSpPr>
          <p:nvPr>
            <p:ph type="dt" sz="half" idx="10"/>
          </p:nvPr>
        </p:nvSpPr>
        <p:spPr/>
        <p:txBody>
          <a:bodyPr rtlCol="0"/>
          <a:lstStyle/>
          <a:p>
            <a:pPr rtl="0"/>
            <a:fld id="{E830D96B-26C7-436F-A22D-424B41F575BE}" type="datetime1">
              <a:rPr lang="lt-LT" smtClean="0"/>
              <a:t>2023-07-25</a:t>
            </a:fld>
            <a:endParaRPr lang="lt-LT" dirty="0"/>
          </a:p>
        </p:txBody>
      </p:sp>
      <p:sp>
        <p:nvSpPr>
          <p:cNvPr id="4" name="3 poraštės vietos rezervavimo ženklas"/>
          <p:cNvSpPr>
            <a:spLocks noGrp="1"/>
          </p:cNvSpPr>
          <p:nvPr>
            <p:ph type="ftr" sz="quarter" idx="11"/>
          </p:nvPr>
        </p:nvSpPr>
        <p:spPr/>
        <p:txBody>
          <a:bodyPr rtlCol="0"/>
          <a:lstStyle>
            <a:lvl1pPr>
              <a:defRPr/>
            </a:lvl1pPr>
          </a:lstStyle>
          <a:p>
            <a:pPr rtl="0"/>
            <a:r>
              <a:rPr lang="lt-LT" dirty="0"/>
              <a:t>Įtraukti </a:t>
            </a:r>
            <a:r>
              <a:rPr lang="lt-LT" dirty="0" err="1"/>
              <a:t>poraštę</a:t>
            </a:r>
            <a:endParaRPr lang="lt-LT" dirty="0"/>
          </a:p>
        </p:txBody>
      </p:sp>
    </p:spTree>
    <p:extLst>
      <p:ext uri="{BB962C8B-B14F-4D97-AF65-F5344CB8AC3E}">
        <p14:creationId xmlns:p14="http://schemas.microsoft.com/office/powerpoint/2010/main" val="24658775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uščias">
    <p:spTree>
      <p:nvGrpSpPr>
        <p:cNvPr id="1" name=""/>
        <p:cNvGrpSpPr/>
        <p:nvPr/>
      </p:nvGrpSpPr>
      <p:grpSpPr>
        <a:xfrm>
          <a:off x="0" y="0"/>
          <a:ext cx="0" cy="0"/>
          <a:chOff x="0" y="0"/>
          <a:chExt cx="0" cy="0"/>
        </a:xfrm>
      </p:grpSpPr>
      <p:sp>
        <p:nvSpPr>
          <p:cNvPr id="4" name="3 skaidrės numerio vietos rezervavimo ženklas"/>
          <p:cNvSpPr>
            <a:spLocks noGrp="1"/>
          </p:cNvSpPr>
          <p:nvPr>
            <p:ph type="sldNum" sz="quarter" idx="12"/>
          </p:nvPr>
        </p:nvSpPr>
        <p:spPr/>
        <p:txBody>
          <a:bodyPr rtlCol="0"/>
          <a:lstStyle/>
          <a:p>
            <a:pPr rtl="0"/>
            <a:fld id="{9CD8D479-8942-46E8-A226-A4E01F7A105C}" type="slidenum">
              <a:rPr lang="lt-LT" smtClean="0"/>
              <a:t>‹#›</a:t>
            </a:fld>
            <a:endParaRPr lang="lt-LT" dirty="0"/>
          </a:p>
        </p:txBody>
      </p:sp>
      <p:sp>
        <p:nvSpPr>
          <p:cNvPr id="2" name="1 datos vietos rezervavimo ženklas"/>
          <p:cNvSpPr>
            <a:spLocks noGrp="1"/>
          </p:cNvSpPr>
          <p:nvPr>
            <p:ph type="dt" sz="half" idx="10"/>
          </p:nvPr>
        </p:nvSpPr>
        <p:spPr/>
        <p:txBody>
          <a:bodyPr rtlCol="0"/>
          <a:lstStyle/>
          <a:p>
            <a:pPr rtl="0"/>
            <a:fld id="{37C766B1-176B-4C62-97D7-5BF082F08FF8}" type="datetime1">
              <a:rPr lang="lt-LT" smtClean="0"/>
              <a:t>2023-07-25</a:t>
            </a:fld>
            <a:endParaRPr lang="lt-LT" dirty="0"/>
          </a:p>
        </p:txBody>
      </p:sp>
      <p:sp>
        <p:nvSpPr>
          <p:cNvPr id="3" name="2 poraštės vietos rezervavimo ženklas"/>
          <p:cNvSpPr>
            <a:spLocks noGrp="1"/>
          </p:cNvSpPr>
          <p:nvPr>
            <p:ph type="ftr" sz="quarter" idx="11"/>
          </p:nvPr>
        </p:nvSpPr>
        <p:spPr/>
        <p:txBody>
          <a:bodyPr rtlCol="0"/>
          <a:lstStyle>
            <a:lvl1pPr>
              <a:defRPr/>
            </a:lvl1pPr>
          </a:lstStyle>
          <a:p>
            <a:pPr rtl="0"/>
            <a:r>
              <a:rPr lang="lt-LT" dirty="0"/>
              <a:t>Įtraukti </a:t>
            </a:r>
            <a:r>
              <a:rPr lang="lt-LT" dirty="0" err="1"/>
              <a:t>poraštę</a:t>
            </a:r>
            <a:endParaRPr lang="lt-LT" dirty="0"/>
          </a:p>
        </p:txBody>
      </p:sp>
    </p:spTree>
    <p:extLst>
      <p:ext uri="{BB962C8B-B14F-4D97-AF65-F5344CB8AC3E}">
        <p14:creationId xmlns:p14="http://schemas.microsoft.com/office/powerpoint/2010/main" val="11073937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Turinys su antrašte">
    <p:spTree>
      <p:nvGrpSpPr>
        <p:cNvPr id="1" name=""/>
        <p:cNvGrpSpPr/>
        <p:nvPr/>
      </p:nvGrpSpPr>
      <p:grpSpPr>
        <a:xfrm>
          <a:off x="0" y="0"/>
          <a:ext cx="0" cy="0"/>
          <a:chOff x="0" y="0"/>
          <a:chExt cx="0" cy="0"/>
        </a:xfrm>
      </p:grpSpPr>
      <p:sp>
        <p:nvSpPr>
          <p:cNvPr id="2" name="1 pavadinimas"/>
          <p:cNvSpPr>
            <a:spLocks noGrp="1"/>
          </p:cNvSpPr>
          <p:nvPr>
            <p:ph type="title" hasCustomPrompt="1"/>
          </p:nvPr>
        </p:nvSpPr>
        <p:spPr>
          <a:xfrm>
            <a:off x="6682434" y="919616"/>
            <a:ext cx="4155622" cy="2532888"/>
          </a:xfrm>
        </p:spPr>
        <p:txBody>
          <a:bodyPr rtlCol="0" anchor="b"/>
          <a:lstStyle>
            <a:lvl1pPr rtl="0">
              <a:defRPr sz="3200"/>
            </a:lvl1pPr>
          </a:lstStyle>
          <a:p>
            <a:pPr rtl="0"/>
            <a:r>
              <a:rPr lang="lt-LT" dirty="0"/>
              <a:t>Spustelėję redaguokite šablono pavadinimo stilių</a:t>
            </a:r>
          </a:p>
        </p:txBody>
      </p:sp>
      <p:sp>
        <p:nvSpPr>
          <p:cNvPr id="3" name="2 turinio vietos rezervavimo ženklas"/>
          <p:cNvSpPr>
            <a:spLocks noGrp="1"/>
          </p:cNvSpPr>
          <p:nvPr>
            <p:ph idx="1"/>
          </p:nvPr>
        </p:nvSpPr>
        <p:spPr>
          <a:xfrm>
            <a:off x="1409699" y="915923"/>
            <a:ext cx="5216979" cy="5065776"/>
          </a:xfrm>
        </p:spPr>
        <p:txBody>
          <a:bodyPr rtlCol="0"/>
          <a:lstStyle>
            <a:lvl1pPr>
              <a:defRPr sz="22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rtl="0"/>
            <a:r>
              <a:rPr lang="lt-LT"/>
              <a:t>Spustelėkite, kad galėtumėte redaguoti šablono teksto stilius</a:t>
            </a:r>
          </a:p>
          <a:p>
            <a:pPr lvl="1" rtl="0"/>
            <a:r>
              <a:rPr lang="lt-LT"/>
              <a:t>Antras lygis</a:t>
            </a:r>
          </a:p>
          <a:p>
            <a:pPr lvl="2" rtl="0"/>
            <a:r>
              <a:rPr lang="lt-LT"/>
              <a:t>Trečias lygis</a:t>
            </a:r>
          </a:p>
          <a:p>
            <a:pPr lvl="3" rtl="0"/>
            <a:r>
              <a:rPr lang="lt-LT"/>
              <a:t>Ketvirtas lygis</a:t>
            </a:r>
          </a:p>
          <a:p>
            <a:pPr lvl="4" rtl="0"/>
            <a:r>
              <a:rPr lang="lt-LT"/>
              <a:t>Penktas lygis</a:t>
            </a:r>
            <a:endParaRPr lang="lt-LT" dirty="0"/>
          </a:p>
        </p:txBody>
      </p:sp>
      <p:sp>
        <p:nvSpPr>
          <p:cNvPr id="4" name="3 teksto vietos rezervavimo ženklas"/>
          <p:cNvSpPr>
            <a:spLocks noGrp="1"/>
          </p:cNvSpPr>
          <p:nvPr>
            <p:ph type="body" sz="half" idx="2"/>
          </p:nvPr>
        </p:nvSpPr>
        <p:spPr>
          <a:xfrm>
            <a:off x="6682434" y="3502152"/>
            <a:ext cx="4155622" cy="2479548"/>
          </a:xfrm>
        </p:spPr>
        <p:txBody>
          <a:bodyPr rtlCol="0">
            <a:normAutofit/>
          </a:bodyPr>
          <a:lstStyle>
            <a:lvl1pPr marL="0" indent="0">
              <a:spcBef>
                <a:spcPts val="900"/>
              </a:spcBef>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rtl="0"/>
            <a:r>
              <a:rPr lang="lt-LT"/>
              <a:t>Spustelėkite, kad galėtumėte redaguoti šablono teksto stilius</a:t>
            </a:r>
          </a:p>
        </p:txBody>
      </p:sp>
      <p:sp>
        <p:nvSpPr>
          <p:cNvPr id="7" name="6 skaidrės numerio vietos rezervavimo ženklas"/>
          <p:cNvSpPr>
            <a:spLocks noGrp="1"/>
          </p:cNvSpPr>
          <p:nvPr>
            <p:ph type="sldNum" sz="quarter" idx="12"/>
          </p:nvPr>
        </p:nvSpPr>
        <p:spPr/>
        <p:txBody>
          <a:bodyPr rtlCol="0"/>
          <a:lstStyle/>
          <a:p>
            <a:pPr rtl="0"/>
            <a:fld id="{9CD8D479-8942-46E8-A226-A4E01F7A105C}" type="slidenum">
              <a:rPr lang="lt-LT" smtClean="0"/>
              <a:t>‹#›</a:t>
            </a:fld>
            <a:endParaRPr lang="lt-LT" dirty="0"/>
          </a:p>
        </p:txBody>
      </p:sp>
      <p:sp>
        <p:nvSpPr>
          <p:cNvPr id="5" name="4 datos vietos rezervavimo ženklas"/>
          <p:cNvSpPr>
            <a:spLocks noGrp="1"/>
          </p:cNvSpPr>
          <p:nvPr>
            <p:ph type="dt" sz="half" idx="10"/>
          </p:nvPr>
        </p:nvSpPr>
        <p:spPr/>
        <p:txBody>
          <a:bodyPr rtlCol="0"/>
          <a:lstStyle/>
          <a:p>
            <a:pPr rtl="0"/>
            <a:fld id="{644BB4A0-9DBA-4996-B37E-AFFFC3FA24FA}" type="datetime1">
              <a:rPr lang="lt-LT" smtClean="0"/>
              <a:t>2023-07-25</a:t>
            </a:fld>
            <a:endParaRPr lang="lt-LT" dirty="0"/>
          </a:p>
        </p:txBody>
      </p:sp>
      <p:sp>
        <p:nvSpPr>
          <p:cNvPr id="6" name="5 poraštės vietos rezervavimo ženklas"/>
          <p:cNvSpPr>
            <a:spLocks noGrp="1"/>
          </p:cNvSpPr>
          <p:nvPr>
            <p:ph type="ftr" sz="quarter" idx="11"/>
          </p:nvPr>
        </p:nvSpPr>
        <p:spPr/>
        <p:txBody>
          <a:bodyPr rtlCol="0"/>
          <a:lstStyle>
            <a:lvl1pPr>
              <a:defRPr/>
            </a:lvl1pPr>
          </a:lstStyle>
          <a:p>
            <a:pPr rtl="0"/>
            <a:r>
              <a:rPr lang="lt-LT" dirty="0"/>
              <a:t>Įtraukti </a:t>
            </a:r>
            <a:r>
              <a:rPr lang="lt-LT" dirty="0" err="1"/>
              <a:t>poraštę</a:t>
            </a:r>
            <a:endParaRPr lang="lt-LT" dirty="0"/>
          </a:p>
        </p:txBody>
      </p:sp>
    </p:spTree>
    <p:extLst>
      <p:ext uri="{BB962C8B-B14F-4D97-AF65-F5344CB8AC3E}">
        <p14:creationId xmlns:p14="http://schemas.microsoft.com/office/powerpoint/2010/main" val="30235495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aveikslėlio su antrašte">
    <p:spTree>
      <p:nvGrpSpPr>
        <p:cNvPr id="1" name=""/>
        <p:cNvGrpSpPr/>
        <p:nvPr/>
      </p:nvGrpSpPr>
      <p:grpSpPr>
        <a:xfrm>
          <a:off x="0" y="0"/>
          <a:ext cx="0" cy="0"/>
          <a:chOff x="0" y="0"/>
          <a:chExt cx="0" cy="0"/>
        </a:xfrm>
      </p:grpSpPr>
      <p:sp>
        <p:nvSpPr>
          <p:cNvPr id="2" name="1 pavadinimas"/>
          <p:cNvSpPr>
            <a:spLocks noGrp="1"/>
          </p:cNvSpPr>
          <p:nvPr>
            <p:ph type="title" hasCustomPrompt="1"/>
          </p:nvPr>
        </p:nvSpPr>
        <p:spPr>
          <a:xfrm>
            <a:off x="6682435" y="919616"/>
            <a:ext cx="4155622" cy="2532888"/>
          </a:xfrm>
        </p:spPr>
        <p:txBody>
          <a:bodyPr rtlCol="0" anchor="b"/>
          <a:lstStyle>
            <a:lvl1pPr rtl="0">
              <a:defRPr sz="3200"/>
            </a:lvl1pPr>
          </a:lstStyle>
          <a:p>
            <a:pPr rtl="0"/>
            <a:r>
              <a:rPr lang="lt-LT" dirty="0"/>
              <a:t>Spustelėję redaguokite šablono pavadinimo stilių</a:t>
            </a:r>
          </a:p>
        </p:txBody>
      </p:sp>
      <p:sp>
        <p:nvSpPr>
          <p:cNvPr id="3" name="2 paveikslėlio vietos rezervavimo ženklas" descr="Tuščias vietos rezervavimo ženklas vaizdui įtraukti. Spustelėkite vietos rezervavimo ženklą ir pasirinkite vaizdą, kurį norite įtraukti"/>
          <p:cNvSpPr>
            <a:spLocks noGrp="1"/>
          </p:cNvSpPr>
          <p:nvPr>
            <p:ph type="pic" idx="1"/>
          </p:nvPr>
        </p:nvSpPr>
        <p:spPr>
          <a:xfrm>
            <a:off x="0" y="915923"/>
            <a:ext cx="6626677" cy="5065776"/>
          </a:xfrm>
        </p:spPr>
        <p:txBody>
          <a:bodyPr tIns="1371600" rtlCol="0">
            <a:normAutofit/>
          </a:bodyPr>
          <a:lstStyle>
            <a:lvl1pPr marL="0" indent="0" algn="ctr">
              <a:spcBef>
                <a:spcPts val="0"/>
              </a:spcBef>
              <a:buNone/>
              <a:defRPr sz="2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rtl="0"/>
            <a:r>
              <a:rPr lang="lt-LT"/>
              <a:t>Spustelėkite piktogramą norėdami įtraukti paveikslėlį</a:t>
            </a:r>
            <a:endParaRPr lang="lt-LT" dirty="0"/>
          </a:p>
        </p:txBody>
      </p:sp>
      <p:sp>
        <p:nvSpPr>
          <p:cNvPr id="4" name="3 teksto vietos rezervavimo ženklas"/>
          <p:cNvSpPr>
            <a:spLocks noGrp="1"/>
          </p:cNvSpPr>
          <p:nvPr>
            <p:ph type="body" sz="half" idx="2"/>
          </p:nvPr>
        </p:nvSpPr>
        <p:spPr>
          <a:xfrm>
            <a:off x="6682435" y="3502152"/>
            <a:ext cx="4155622" cy="2479547"/>
          </a:xfrm>
        </p:spPr>
        <p:txBody>
          <a:bodyPr rtlCol="0">
            <a:normAutofit/>
          </a:bodyPr>
          <a:lstStyle>
            <a:lvl1pPr marL="0" indent="0">
              <a:spcBef>
                <a:spcPts val="900"/>
              </a:spcBef>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rtl="0"/>
            <a:r>
              <a:rPr lang="lt-LT"/>
              <a:t>Spustelėkite, kad galėtumėte redaguoti šablono teksto stilius</a:t>
            </a:r>
          </a:p>
        </p:txBody>
      </p:sp>
      <p:sp>
        <p:nvSpPr>
          <p:cNvPr id="7" name="6 skaidrės numerio vietos rezervavimo ženklas"/>
          <p:cNvSpPr>
            <a:spLocks noGrp="1"/>
          </p:cNvSpPr>
          <p:nvPr>
            <p:ph type="sldNum" sz="quarter" idx="12"/>
          </p:nvPr>
        </p:nvSpPr>
        <p:spPr/>
        <p:txBody>
          <a:bodyPr rtlCol="0"/>
          <a:lstStyle/>
          <a:p>
            <a:pPr rtl="0"/>
            <a:fld id="{9CD8D479-8942-46E8-A226-A4E01F7A105C}" type="slidenum">
              <a:rPr lang="lt-LT" smtClean="0"/>
              <a:t>‹#›</a:t>
            </a:fld>
            <a:endParaRPr lang="lt-LT" dirty="0"/>
          </a:p>
        </p:txBody>
      </p:sp>
      <p:sp>
        <p:nvSpPr>
          <p:cNvPr id="5" name="4 datos vietos rezervavimo ženklas"/>
          <p:cNvSpPr>
            <a:spLocks noGrp="1"/>
          </p:cNvSpPr>
          <p:nvPr>
            <p:ph type="dt" sz="half" idx="10"/>
          </p:nvPr>
        </p:nvSpPr>
        <p:spPr/>
        <p:txBody>
          <a:bodyPr rtlCol="0"/>
          <a:lstStyle/>
          <a:p>
            <a:pPr rtl="0"/>
            <a:fld id="{FFAD259D-C7C2-42BF-9250-89052689203E}" type="datetime1">
              <a:rPr lang="lt-LT" smtClean="0"/>
              <a:t>2023-07-25</a:t>
            </a:fld>
            <a:endParaRPr lang="lt-LT" dirty="0"/>
          </a:p>
        </p:txBody>
      </p:sp>
      <p:sp>
        <p:nvSpPr>
          <p:cNvPr id="6" name="5 poraštės vietos rezervavimo ženklas"/>
          <p:cNvSpPr>
            <a:spLocks noGrp="1"/>
          </p:cNvSpPr>
          <p:nvPr>
            <p:ph type="ftr" sz="quarter" idx="11"/>
          </p:nvPr>
        </p:nvSpPr>
        <p:spPr/>
        <p:txBody>
          <a:bodyPr rtlCol="0"/>
          <a:lstStyle>
            <a:lvl1pPr>
              <a:defRPr/>
            </a:lvl1pPr>
          </a:lstStyle>
          <a:p>
            <a:pPr rtl="0"/>
            <a:r>
              <a:rPr lang="lt-LT" dirty="0"/>
              <a:t>Įtraukti </a:t>
            </a:r>
            <a:r>
              <a:rPr lang="lt-LT" dirty="0" err="1"/>
              <a:t>poraštę</a:t>
            </a:r>
            <a:endParaRPr lang="lt-LT" dirty="0"/>
          </a:p>
        </p:txBody>
      </p:sp>
    </p:spTree>
    <p:extLst>
      <p:ext uri="{BB962C8B-B14F-4D97-AF65-F5344CB8AC3E}">
        <p14:creationId xmlns:p14="http://schemas.microsoft.com/office/powerpoint/2010/main" val="2164224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9 stačiakampis"/>
          <p:cNvSpPr/>
          <p:nvPr userDrawn="1"/>
        </p:nvSpPr>
        <p:spPr>
          <a:xfrm>
            <a:off x="0" y="6629400"/>
            <a:ext cx="1499616" cy="228600"/>
          </a:xfrm>
          <a:prstGeom prst="rect">
            <a:avLst/>
          </a:prstGeom>
          <a:gradFill>
            <a:gsLst>
              <a:gs pos="0">
                <a:schemeClr val="accent1">
                  <a:lumMod val="15000"/>
                  <a:lumOff val="85000"/>
                </a:schemeClr>
              </a:gs>
              <a:gs pos="100000">
                <a:schemeClr val="accent1">
                  <a:lumMod val="15000"/>
                  <a:lumOff val="85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lt-LT" dirty="0"/>
          </a:p>
        </p:txBody>
      </p:sp>
      <p:sp>
        <p:nvSpPr>
          <p:cNvPr id="11" name="10 stačiakampis"/>
          <p:cNvSpPr/>
          <p:nvPr/>
        </p:nvSpPr>
        <p:spPr>
          <a:xfrm>
            <a:off x="1609344" y="6629400"/>
            <a:ext cx="10582656" cy="228600"/>
          </a:xfrm>
          <a:prstGeom prst="rect">
            <a:avLst/>
          </a:prstGeom>
          <a:gradFill>
            <a:gsLst>
              <a:gs pos="0">
                <a:schemeClr val="accent1">
                  <a:lumMod val="35000"/>
                  <a:lumOff val="65000"/>
                </a:schemeClr>
              </a:gs>
              <a:gs pos="100000">
                <a:schemeClr val="accent1">
                  <a:lumMod val="35000"/>
                  <a:lumOff val="65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lt-LT" dirty="0">
              <a:solidFill>
                <a:schemeClr val="accent1">
                  <a:lumMod val="75000"/>
                </a:schemeClr>
              </a:solidFill>
            </a:endParaRPr>
          </a:p>
        </p:txBody>
      </p:sp>
      <p:sp>
        <p:nvSpPr>
          <p:cNvPr id="2" name="1 pavadinimo vietos rezervavimo ženklas"/>
          <p:cNvSpPr>
            <a:spLocks noGrp="1"/>
          </p:cNvSpPr>
          <p:nvPr>
            <p:ph type="title"/>
          </p:nvPr>
        </p:nvSpPr>
        <p:spPr>
          <a:xfrm>
            <a:off x="1410026" y="276087"/>
            <a:ext cx="9371949" cy="1183566"/>
          </a:xfrm>
          <a:prstGeom prst="rect">
            <a:avLst/>
          </a:prstGeom>
        </p:spPr>
        <p:txBody>
          <a:bodyPr vert="horz" lIns="91440" tIns="45720" rIns="91440" bIns="45720" rtlCol="0" anchor="b">
            <a:normAutofit/>
          </a:bodyPr>
          <a:lstStyle/>
          <a:p>
            <a:pPr rtl="0"/>
            <a:r>
              <a:rPr lang="lt-LT" dirty="0"/>
              <a:t>Spustelėję redaguokite šablono pavadinimo stilių</a:t>
            </a:r>
          </a:p>
        </p:txBody>
      </p:sp>
      <p:sp>
        <p:nvSpPr>
          <p:cNvPr id="3" name="2 teksto vietos rezervavimo ženklas"/>
          <p:cNvSpPr>
            <a:spLocks noGrp="1"/>
          </p:cNvSpPr>
          <p:nvPr>
            <p:ph type="body" idx="1"/>
          </p:nvPr>
        </p:nvSpPr>
        <p:spPr>
          <a:xfrm>
            <a:off x="1410027" y="1566001"/>
            <a:ext cx="9371948" cy="4620682"/>
          </a:xfrm>
          <a:prstGeom prst="rect">
            <a:avLst/>
          </a:prstGeom>
        </p:spPr>
        <p:txBody>
          <a:bodyPr vert="horz" lIns="91440" tIns="45720" rIns="91440" bIns="45720" rtlCol="0">
            <a:normAutofit/>
          </a:bodyPr>
          <a:lstStyle/>
          <a:p>
            <a:pPr lvl="0" rtl="0"/>
            <a:r>
              <a:rPr lang="lt-LT" dirty="0"/>
              <a:t>Redaguoti šablono teksto stilius</a:t>
            </a:r>
          </a:p>
          <a:p>
            <a:pPr lvl="1" rtl="0"/>
            <a:r>
              <a:rPr lang="lt-LT" dirty="0"/>
              <a:t>Antras lygis</a:t>
            </a:r>
          </a:p>
          <a:p>
            <a:pPr lvl="2" rtl="0"/>
            <a:r>
              <a:rPr lang="lt-LT" dirty="0"/>
              <a:t>Trečias lygis</a:t>
            </a:r>
          </a:p>
          <a:p>
            <a:pPr lvl="3" rtl="0"/>
            <a:r>
              <a:rPr lang="lt-LT" dirty="0"/>
              <a:t>Ketvirtas lygis</a:t>
            </a:r>
          </a:p>
          <a:p>
            <a:pPr lvl="4" rtl="0"/>
            <a:r>
              <a:rPr lang="lt-LT" dirty="0"/>
              <a:t>Penktas lygis</a:t>
            </a:r>
          </a:p>
        </p:txBody>
      </p:sp>
      <p:sp>
        <p:nvSpPr>
          <p:cNvPr id="6" name="5 skaidrės numerio vietos rezervavimo ženklas"/>
          <p:cNvSpPr>
            <a:spLocks noGrp="1"/>
          </p:cNvSpPr>
          <p:nvPr>
            <p:ph type="sldNum" sz="quarter" idx="4"/>
          </p:nvPr>
        </p:nvSpPr>
        <p:spPr>
          <a:xfrm>
            <a:off x="0" y="6629400"/>
            <a:ext cx="410402" cy="228600"/>
          </a:xfrm>
          <a:prstGeom prst="rect">
            <a:avLst/>
          </a:prstGeom>
        </p:spPr>
        <p:txBody>
          <a:bodyPr vert="horz" lIns="91440" tIns="45720" rIns="91440" bIns="45720" rtlCol="0" anchor="ctr"/>
          <a:lstStyle>
            <a:lvl1pPr algn="r">
              <a:defRPr sz="1100">
                <a:solidFill>
                  <a:schemeClr val="accent1">
                    <a:lumMod val="50000"/>
                  </a:schemeClr>
                </a:solidFill>
              </a:defRPr>
            </a:lvl1pPr>
          </a:lstStyle>
          <a:p>
            <a:pPr rtl="0"/>
            <a:fld id="{9CD8D479-8942-46E8-A226-A4E01F7A105C}" type="slidenum">
              <a:rPr lang="lt-LT" smtClean="0"/>
              <a:pPr/>
              <a:t>‹#›</a:t>
            </a:fld>
            <a:endParaRPr lang="lt-LT" dirty="0"/>
          </a:p>
        </p:txBody>
      </p:sp>
      <p:sp>
        <p:nvSpPr>
          <p:cNvPr id="4" name="3 datos vietos rezervavimo ženklas"/>
          <p:cNvSpPr>
            <a:spLocks noGrp="1"/>
          </p:cNvSpPr>
          <p:nvPr>
            <p:ph type="dt" sz="half" idx="2"/>
          </p:nvPr>
        </p:nvSpPr>
        <p:spPr>
          <a:xfrm>
            <a:off x="453403" y="6629400"/>
            <a:ext cx="1000662" cy="228600"/>
          </a:xfrm>
          <a:prstGeom prst="rect">
            <a:avLst/>
          </a:prstGeom>
        </p:spPr>
        <p:txBody>
          <a:bodyPr vert="horz" lIns="91440" tIns="45720" rIns="91440" bIns="45720" rtlCol="0" anchor="ctr"/>
          <a:lstStyle>
            <a:lvl1pPr algn="r">
              <a:defRPr sz="1100">
                <a:solidFill>
                  <a:schemeClr val="accent1">
                    <a:lumMod val="50000"/>
                  </a:schemeClr>
                </a:solidFill>
              </a:defRPr>
            </a:lvl1pPr>
          </a:lstStyle>
          <a:p>
            <a:pPr rtl="0"/>
            <a:fld id="{E4C24596-C3D3-42E2-9589-29682BF9EEB5}" type="datetime1">
              <a:rPr lang="lt-LT" smtClean="0"/>
              <a:t>2023-07-25</a:t>
            </a:fld>
            <a:endParaRPr lang="lt-LT" dirty="0"/>
          </a:p>
        </p:txBody>
      </p:sp>
      <p:sp>
        <p:nvSpPr>
          <p:cNvPr id="5" name="4 poraštės vietos rezervavimo ženklas"/>
          <p:cNvSpPr>
            <a:spLocks noGrp="1"/>
          </p:cNvSpPr>
          <p:nvPr>
            <p:ph type="ftr" sz="quarter" idx="3"/>
          </p:nvPr>
        </p:nvSpPr>
        <p:spPr>
          <a:xfrm>
            <a:off x="1637716" y="6629400"/>
            <a:ext cx="9144259" cy="228600"/>
          </a:xfrm>
          <a:prstGeom prst="rect">
            <a:avLst/>
          </a:prstGeom>
        </p:spPr>
        <p:txBody>
          <a:bodyPr vert="horz" lIns="91440" tIns="45720" rIns="91440" bIns="45720" rtlCol="0" anchor="ctr"/>
          <a:lstStyle>
            <a:lvl1pPr algn="l">
              <a:defRPr sz="1100">
                <a:solidFill>
                  <a:schemeClr val="accent1">
                    <a:lumMod val="50000"/>
                  </a:schemeClr>
                </a:solidFill>
              </a:defRPr>
            </a:lvl1pPr>
          </a:lstStyle>
          <a:p>
            <a:pPr rtl="0"/>
            <a:r>
              <a:rPr lang="lt-LT" dirty="0"/>
              <a:t>Įtraukti </a:t>
            </a:r>
            <a:r>
              <a:rPr lang="lt-LT" dirty="0" err="1"/>
              <a:t>poraštę</a:t>
            </a:r>
            <a:endParaRPr lang="lt-LT" dirty="0"/>
          </a:p>
        </p:txBody>
      </p:sp>
    </p:spTree>
    <p:extLst>
      <p:ext uri="{BB962C8B-B14F-4D97-AF65-F5344CB8AC3E}">
        <p14:creationId xmlns:p14="http://schemas.microsoft.com/office/powerpoint/2010/main" val="286604646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p:txStyles>
    <p:titleStyle>
      <a:lvl1pPr algn="l" defTabSz="914400" rtl="0" eaLnBrk="1" latinLnBrk="0" hangingPunct="1">
        <a:spcBef>
          <a:spcPct val="0"/>
        </a:spcBef>
        <a:buNone/>
        <a:defRPr sz="3400" kern="1200">
          <a:solidFill>
            <a:schemeClr val="accent1">
              <a:lumMod val="75000"/>
            </a:schemeClr>
          </a:solidFill>
          <a:latin typeface="+mj-lt"/>
          <a:ea typeface="+mj-ea"/>
          <a:cs typeface="+mj-cs"/>
        </a:defRPr>
      </a:lvl1pPr>
    </p:titleStyle>
    <p:bodyStyle>
      <a:lvl1pPr marL="210312" indent="-210312" algn="l" defTabSz="914400" rtl="0" eaLnBrk="1" latinLnBrk="0" hangingPunct="1">
        <a:lnSpc>
          <a:spcPct val="90000"/>
        </a:lnSpc>
        <a:spcBef>
          <a:spcPts val="1100"/>
        </a:spcBef>
        <a:buFont typeface="Arial" panose="020B0604020202020204" pitchFamily="34" charset="0"/>
        <a:buChar char="•"/>
        <a:defRPr sz="2200" kern="1200">
          <a:solidFill>
            <a:schemeClr val="tx1"/>
          </a:solidFill>
          <a:latin typeface="+mn-lt"/>
          <a:ea typeface="+mn-ea"/>
          <a:cs typeface="+mn-cs"/>
        </a:defRPr>
      </a:lvl1pPr>
      <a:lvl2pPr marL="438912" indent="-155448" algn="l" defTabSz="914400" rtl="0" eaLnBrk="1" latinLnBrk="0" hangingPunct="1">
        <a:lnSpc>
          <a:spcPct val="90000"/>
        </a:lnSpc>
        <a:spcBef>
          <a:spcPts val="400"/>
        </a:spcBef>
        <a:buFont typeface="Arial" panose="020B0604020202020204" pitchFamily="34" charset="0"/>
        <a:buChar char="•"/>
        <a:defRPr sz="1800" kern="1200">
          <a:solidFill>
            <a:schemeClr val="tx1"/>
          </a:solidFill>
          <a:latin typeface="+mn-lt"/>
          <a:ea typeface="+mn-ea"/>
          <a:cs typeface="+mn-cs"/>
        </a:defRPr>
      </a:lvl2pPr>
      <a:lvl3pPr marL="676656" indent="-155448" algn="l" defTabSz="914400" rtl="0" eaLnBrk="1" latinLnBrk="0" hangingPunct="1">
        <a:lnSpc>
          <a:spcPct val="90000"/>
        </a:lnSpc>
        <a:spcBef>
          <a:spcPts val="400"/>
        </a:spcBef>
        <a:buFont typeface="Arial" panose="020B0604020202020204" pitchFamily="34" charset="0"/>
        <a:buChar char="•"/>
        <a:defRPr sz="1600" kern="1200">
          <a:solidFill>
            <a:schemeClr val="tx1"/>
          </a:solidFill>
          <a:latin typeface="+mn-lt"/>
          <a:ea typeface="+mn-ea"/>
          <a:cs typeface="+mn-cs"/>
        </a:defRPr>
      </a:lvl3pPr>
      <a:lvl4pPr marL="905256" indent="-155448" algn="l" defTabSz="914400" rtl="0" eaLnBrk="1" latinLnBrk="0" hangingPunct="1">
        <a:lnSpc>
          <a:spcPct val="90000"/>
        </a:lnSpc>
        <a:spcBef>
          <a:spcPts val="400"/>
        </a:spcBef>
        <a:buFont typeface="Arial" panose="020B0604020202020204" pitchFamily="34" charset="0"/>
        <a:buChar char="•"/>
        <a:defRPr sz="1600" kern="1200">
          <a:solidFill>
            <a:schemeClr val="tx1"/>
          </a:solidFill>
          <a:latin typeface="+mn-lt"/>
          <a:ea typeface="+mn-ea"/>
          <a:cs typeface="+mn-cs"/>
        </a:defRPr>
      </a:lvl4pPr>
      <a:lvl5pPr marL="1133856" indent="-155448" algn="l" defTabSz="914400" rtl="0" eaLnBrk="1" latinLnBrk="0" hangingPunct="1">
        <a:lnSpc>
          <a:spcPct val="90000"/>
        </a:lnSpc>
        <a:spcBef>
          <a:spcPts val="400"/>
        </a:spcBef>
        <a:buFont typeface="Arial" panose="020B0604020202020204" pitchFamily="34" charset="0"/>
        <a:buChar char="•"/>
        <a:defRPr sz="1600" kern="1200">
          <a:solidFill>
            <a:schemeClr val="tx1"/>
          </a:solidFill>
          <a:latin typeface="+mn-lt"/>
          <a:ea typeface="+mn-ea"/>
          <a:cs typeface="+mn-cs"/>
        </a:defRPr>
      </a:lvl5pPr>
      <a:lvl6pPr marL="1362456" indent="-155448" algn="l" defTabSz="914400" rtl="0" eaLnBrk="1" latinLnBrk="0" hangingPunct="1">
        <a:lnSpc>
          <a:spcPct val="90000"/>
        </a:lnSpc>
        <a:spcBef>
          <a:spcPts val="400"/>
        </a:spcBef>
        <a:buFont typeface="Arial" panose="020B0604020202020204" pitchFamily="34" charset="0"/>
        <a:buChar char="•"/>
        <a:defRPr sz="1600" kern="1200">
          <a:solidFill>
            <a:schemeClr val="tx1"/>
          </a:solidFill>
          <a:latin typeface="+mn-lt"/>
          <a:ea typeface="+mn-ea"/>
          <a:cs typeface="+mn-cs"/>
        </a:defRPr>
      </a:lvl6pPr>
      <a:lvl7pPr marL="1591056" indent="-155448" algn="l" defTabSz="914400" rtl="0" eaLnBrk="1" latinLnBrk="0" hangingPunct="1">
        <a:lnSpc>
          <a:spcPct val="90000"/>
        </a:lnSpc>
        <a:spcBef>
          <a:spcPts val="400"/>
        </a:spcBef>
        <a:buFont typeface="Arial" panose="020B0604020202020204" pitchFamily="34" charset="0"/>
        <a:buChar char="•"/>
        <a:defRPr sz="1600" kern="1200">
          <a:solidFill>
            <a:schemeClr val="tx1"/>
          </a:solidFill>
          <a:latin typeface="+mn-lt"/>
          <a:ea typeface="+mn-ea"/>
          <a:cs typeface="+mn-cs"/>
        </a:defRPr>
      </a:lvl7pPr>
      <a:lvl8pPr marL="1819656" indent="-155448" algn="l" defTabSz="914400" rtl="0" eaLnBrk="1" latinLnBrk="0" hangingPunct="1">
        <a:lnSpc>
          <a:spcPct val="90000"/>
        </a:lnSpc>
        <a:spcBef>
          <a:spcPts val="400"/>
        </a:spcBef>
        <a:buFont typeface="Arial" panose="020B0604020202020204" pitchFamily="34" charset="0"/>
        <a:buChar char="•"/>
        <a:defRPr sz="1600" kern="1200">
          <a:solidFill>
            <a:schemeClr val="tx1"/>
          </a:solidFill>
          <a:latin typeface="+mn-lt"/>
          <a:ea typeface="+mn-ea"/>
          <a:cs typeface="+mn-cs"/>
        </a:defRPr>
      </a:lvl8pPr>
      <a:lvl9pPr marL="2048256" indent="-155448" algn="l" defTabSz="914400" rtl="0" eaLnBrk="1" latinLnBrk="0" hangingPunct="1">
        <a:lnSpc>
          <a:spcPct val="90000"/>
        </a:lnSpc>
        <a:spcBef>
          <a:spcPts val="400"/>
        </a:spcBef>
        <a:buFont typeface="Arial" panose="020B0604020202020204" pitchFamily="34" charset="0"/>
        <a:buChar char="•"/>
        <a:defRPr sz="16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6.tmp"/><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9.png"/></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 Id="rId4"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pavadinimas"/>
          <p:cNvSpPr>
            <a:spLocks noGrp="1"/>
          </p:cNvSpPr>
          <p:nvPr>
            <p:ph type="ctrTitle"/>
          </p:nvPr>
        </p:nvSpPr>
        <p:spPr>
          <a:xfrm rot="10800000" flipV="1">
            <a:off x="1751777" y="1259840"/>
            <a:ext cx="4846320" cy="4572000"/>
          </a:xfrm>
        </p:spPr>
        <p:txBody>
          <a:bodyPr rtlCol="0">
            <a:normAutofit fontScale="90000"/>
          </a:bodyPr>
          <a:lstStyle/>
          <a:p>
            <a:pPr rtl="0"/>
            <a:br>
              <a:rPr lang="en-US" dirty="0"/>
            </a:br>
            <a:br>
              <a:rPr lang="en-US" dirty="0"/>
            </a:br>
            <a:r>
              <a:rPr lang="en-US" i="1" dirty="0"/>
              <a:t>,,KAI SVEIKAS MAISTAS – NEREIKALINGAS IR VAISTAS”</a:t>
            </a:r>
            <a:br>
              <a:rPr lang="en-US" i="1" dirty="0"/>
            </a:br>
            <a:br>
              <a:rPr lang="en-US" dirty="0"/>
            </a:br>
            <a:r>
              <a:rPr lang="en-US" dirty="0" err="1"/>
              <a:t>Elektr</a:t>
            </a:r>
            <a:r>
              <a:rPr lang="lt-LT" dirty="0" err="1"/>
              <a:t>ėnų</a:t>
            </a:r>
            <a:r>
              <a:rPr lang="lt-LT" dirty="0"/>
              <a:t> sav. Pylimų lopšelis - darželis</a:t>
            </a:r>
          </a:p>
        </p:txBody>
      </p:sp>
    </p:spTree>
    <p:extLst>
      <p:ext uri="{BB962C8B-B14F-4D97-AF65-F5344CB8AC3E}">
        <p14:creationId xmlns:p14="http://schemas.microsoft.com/office/powerpoint/2010/main" val="42615469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vadinimas 1">
            <a:extLst>
              <a:ext uri="{FF2B5EF4-FFF2-40B4-BE49-F238E27FC236}">
                <a16:creationId xmlns:a16="http://schemas.microsoft.com/office/drawing/2014/main" id="{6C2507D6-B848-72C4-A6EA-6D55DA9688F8}"/>
              </a:ext>
            </a:extLst>
          </p:cNvPr>
          <p:cNvSpPr>
            <a:spLocks noGrp="1"/>
          </p:cNvSpPr>
          <p:nvPr>
            <p:ph type="title"/>
          </p:nvPr>
        </p:nvSpPr>
        <p:spPr>
          <a:xfrm>
            <a:off x="1751777" y="2263913"/>
            <a:ext cx="6949440" cy="3456167"/>
          </a:xfrm>
        </p:spPr>
        <p:txBody>
          <a:bodyPr/>
          <a:lstStyle/>
          <a:p>
            <a:pPr marL="0" marR="0" lvl="0" indent="0" defTabSz="914400" rtl="0" eaLnBrk="1" fontAlgn="auto" latinLnBrk="0" hangingPunct="1">
              <a:lnSpc>
                <a:spcPct val="90000"/>
              </a:lnSpc>
              <a:spcBef>
                <a:spcPts val="0"/>
              </a:spcBef>
              <a:spcAft>
                <a:spcPts val="600"/>
              </a:spcAft>
              <a:tabLst/>
              <a:defRPr/>
            </a:pPr>
            <a:r>
              <a:rPr kumimoji="0" lang="lt-LT" sz="2200" b="0"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SVEIKA MITYBA – PATS BRANGIAUSIAS MŪSŲ TURTAS.</a:t>
            </a:r>
            <a:br>
              <a:rPr kumimoji="0" lang="lt-LT" sz="2200" b="0"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br>
            <a:br>
              <a:rPr kumimoji="0" lang="lt-LT" sz="2200" b="0"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br>
            <a:r>
              <a:rPr kumimoji="0" lang="lt-LT" sz="2400" b="0"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Sveika mityba lemia harmoningą vaikų augimą, fizinį ir protinį brendimą. </a:t>
            </a:r>
            <a:br>
              <a:rPr kumimoji="0" lang="lt-LT" sz="2200" b="0"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br>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0222989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C3A91E4D-0ECE-9C7B-2D3D-C1215FDB8C59}"/>
              </a:ext>
            </a:extLst>
          </p:cNvPr>
          <p:cNvSpPr txBox="1"/>
          <p:nvPr/>
        </p:nvSpPr>
        <p:spPr>
          <a:xfrm>
            <a:off x="944759" y="1734185"/>
            <a:ext cx="4610099" cy="4620682"/>
          </a:xfrm>
          <a:prstGeom prst="rect">
            <a:avLst/>
          </a:prstGeom>
        </p:spPr>
        <p:txBody>
          <a:bodyPr vert="horz" lIns="91440" tIns="45720" rIns="91440" bIns="45720" rtlCol="0">
            <a:normAutofit/>
          </a:bodyPr>
          <a:lstStyle/>
          <a:p>
            <a:pPr>
              <a:lnSpc>
                <a:spcPct val="90000"/>
              </a:lnSpc>
              <a:spcAft>
                <a:spcPts val="600"/>
              </a:spcAft>
              <a:buFont typeface="Arial" panose="020B0604020202020204" pitchFamily="34" charset="0"/>
              <a:buChar char="•"/>
            </a:pPr>
            <a:endParaRPr lang="lt-LT" sz="2200" dirty="0"/>
          </a:p>
          <a:p>
            <a:pPr algn="just">
              <a:lnSpc>
                <a:spcPct val="90000"/>
              </a:lnSpc>
              <a:spcAft>
                <a:spcPts val="600"/>
              </a:spcAft>
            </a:pPr>
            <a:r>
              <a:rPr lang="lt-LT" sz="2200" b="0" i="0" dirty="0">
                <a:effectLst/>
                <a:latin typeface="Arial" panose="020B0604020202020204" pitchFamily="34" charset="0"/>
                <a:cs typeface="Arial" panose="020B0604020202020204" pitchFamily="34" charset="0"/>
              </a:rPr>
              <a:t>	Mūsų darželyje vykdomas projektas ,,Saldintą arbatą keičiu į žaliuosius kokteilius“</a:t>
            </a:r>
          </a:p>
          <a:p>
            <a:pPr algn="just">
              <a:lnSpc>
                <a:spcPct val="90000"/>
              </a:lnSpc>
              <a:spcAft>
                <a:spcPts val="600"/>
              </a:spcAft>
            </a:pPr>
            <a:endParaRPr lang="lt-LT" sz="2200" b="0" i="0" dirty="0">
              <a:effectLst/>
              <a:latin typeface="Arial" panose="020B0604020202020204" pitchFamily="34" charset="0"/>
              <a:cs typeface="Arial" panose="020B0604020202020204" pitchFamily="34" charset="0"/>
            </a:endParaRPr>
          </a:p>
          <a:p>
            <a:pPr algn="just">
              <a:lnSpc>
                <a:spcPct val="90000"/>
              </a:lnSpc>
              <a:spcAft>
                <a:spcPts val="600"/>
              </a:spcAft>
            </a:pPr>
            <a:r>
              <a:rPr lang="lt-LT" sz="2200" b="0" i="0" dirty="0">
                <a:effectLst/>
                <a:latin typeface="Arial" panose="020B0604020202020204" pitchFamily="34" charset="0"/>
                <a:cs typeface="Arial" panose="020B0604020202020204" pitchFamily="34" charset="0"/>
              </a:rPr>
              <a:t>	Projekto tikslas - padėti vaikams pakeisti senus įpročius naujais sveikesniais, išsiugdyti sveikatai naudingus gebėjimus, paskatinti juos rinktis sveiką gyvenimo būdą.</a:t>
            </a:r>
            <a:endParaRPr lang="lt-LT" sz="2200" dirty="0">
              <a:latin typeface="Arial" panose="020B0604020202020204" pitchFamily="34" charset="0"/>
              <a:cs typeface="Arial" panose="020B0604020202020204" pitchFamily="34" charset="0"/>
            </a:endParaRPr>
          </a:p>
        </p:txBody>
      </p:sp>
      <p:pic>
        <p:nvPicPr>
          <p:cNvPr id="7" name="Paveikslėlis 6" descr="Paveikslėlis, kuriame yra Natūralus maistas, daržovės, Dietinis maistas, Vietinis maistas&#10;&#10;Automatiškai sugeneruotas aprašymas">
            <a:extLst>
              <a:ext uri="{FF2B5EF4-FFF2-40B4-BE49-F238E27FC236}">
                <a16:creationId xmlns:a16="http://schemas.microsoft.com/office/drawing/2014/main" id="{1E143639-CDD2-EFB6-0D5F-61D12B0B21E1}"/>
              </a:ext>
            </a:extLst>
          </p:cNvPr>
          <p:cNvPicPr>
            <a:picLocks noChangeAspect="1"/>
          </p:cNvPicPr>
          <p:nvPr/>
        </p:nvPicPr>
        <p:blipFill rotWithShape="1">
          <a:blip r:embed="rId3">
            <a:extLst>
              <a:ext uri="{28A0092B-C50C-407E-A947-70E740481C1C}">
                <a14:useLocalDpi xmlns:a14="http://schemas.microsoft.com/office/drawing/2010/main" val="0"/>
              </a:ext>
            </a:extLst>
          </a:blip>
          <a:srcRect t="8284"/>
          <a:stretch/>
        </p:blipFill>
        <p:spPr>
          <a:xfrm>
            <a:off x="6172200" y="1556281"/>
            <a:ext cx="4609775" cy="4620682"/>
          </a:xfrm>
          <a:prstGeom prst="rect">
            <a:avLst/>
          </a:prstGeom>
          <a:noFill/>
        </p:spPr>
      </p:pic>
      <p:sp>
        <p:nvSpPr>
          <p:cNvPr id="10" name="Slide Number Placeholder 1">
            <a:extLst>
              <a:ext uri="{FF2B5EF4-FFF2-40B4-BE49-F238E27FC236}">
                <a16:creationId xmlns:a16="http://schemas.microsoft.com/office/drawing/2014/main" id="{E6A081DF-79B8-6EBF-5A8E-EE2223140BDC}"/>
              </a:ext>
            </a:extLst>
          </p:cNvPr>
          <p:cNvSpPr>
            <a:spLocks noGrp="1"/>
          </p:cNvSpPr>
          <p:nvPr>
            <p:ph type="sldNum" sz="quarter" idx="12"/>
          </p:nvPr>
        </p:nvSpPr>
        <p:spPr>
          <a:xfrm>
            <a:off x="0" y="6629400"/>
            <a:ext cx="410402" cy="228600"/>
          </a:xfrm>
        </p:spPr>
        <p:txBody>
          <a:bodyPr vert="horz" lIns="91440" tIns="45720" rIns="91440" bIns="45720" rtlCol="0" anchor="ctr">
            <a:normAutofit/>
          </a:bodyPr>
          <a:lstStyle/>
          <a:p>
            <a:pPr>
              <a:lnSpc>
                <a:spcPct val="90000"/>
              </a:lnSpc>
              <a:spcAft>
                <a:spcPts val="600"/>
              </a:spcAft>
            </a:pPr>
            <a:fld id="{9CD8D479-8942-46E8-A226-A4E01F7A105C}" type="slidenum">
              <a:rPr lang="lt-LT" sz="1000" smtClean="0"/>
              <a:pPr>
                <a:lnSpc>
                  <a:spcPct val="90000"/>
                </a:lnSpc>
                <a:spcAft>
                  <a:spcPts val="600"/>
                </a:spcAft>
              </a:pPr>
              <a:t>3</a:t>
            </a:fld>
            <a:endParaRPr lang="lt-LT" sz="1000"/>
          </a:p>
        </p:txBody>
      </p:sp>
      <p:sp>
        <p:nvSpPr>
          <p:cNvPr id="12" name="Date Placeholder 2">
            <a:extLst>
              <a:ext uri="{FF2B5EF4-FFF2-40B4-BE49-F238E27FC236}">
                <a16:creationId xmlns:a16="http://schemas.microsoft.com/office/drawing/2014/main" id="{1D7E0685-74B1-7B1E-88FC-A1E5E7C43123}"/>
              </a:ext>
            </a:extLst>
          </p:cNvPr>
          <p:cNvSpPr>
            <a:spLocks noGrp="1"/>
          </p:cNvSpPr>
          <p:nvPr>
            <p:ph type="dt" sz="half" idx="10"/>
          </p:nvPr>
        </p:nvSpPr>
        <p:spPr>
          <a:xfrm>
            <a:off x="453403" y="6629400"/>
            <a:ext cx="1000662" cy="228600"/>
          </a:xfrm>
        </p:spPr>
        <p:txBody>
          <a:bodyPr vert="horz" lIns="91440" tIns="45720" rIns="91440" bIns="45720" rtlCol="0" anchor="ctr">
            <a:normAutofit/>
          </a:bodyPr>
          <a:lstStyle/>
          <a:p>
            <a:pPr>
              <a:lnSpc>
                <a:spcPct val="90000"/>
              </a:lnSpc>
              <a:spcAft>
                <a:spcPts val="600"/>
              </a:spcAft>
            </a:pPr>
            <a:fld id="{37C766B1-176B-4C62-97D7-5BF082F08FF8}" type="datetime1">
              <a:rPr lang="lt-LT" sz="1000" smtClean="0"/>
              <a:pPr>
                <a:lnSpc>
                  <a:spcPct val="90000"/>
                </a:lnSpc>
                <a:spcAft>
                  <a:spcPts val="600"/>
                </a:spcAft>
              </a:pPr>
              <a:t>2023-07-25</a:t>
            </a:fld>
            <a:endParaRPr lang="lt-LT" sz="1000"/>
          </a:p>
        </p:txBody>
      </p:sp>
      <p:sp>
        <p:nvSpPr>
          <p:cNvPr id="14" name="Footer Placeholder 3">
            <a:extLst>
              <a:ext uri="{FF2B5EF4-FFF2-40B4-BE49-F238E27FC236}">
                <a16:creationId xmlns:a16="http://schemas.microsoft.com/office/drawing/2014/main" id="{EF2EF702-1E30-58B9-5FC2-4133C52165FA}"/>
              </a:ext>
            </a:extLst>
          </p:cNvPr>
          <p:cNvSpPr>
            <a:spLocks noGrp="1"/>
          </p:cNvSpPr>
          <p:nvPr>
            <p:ph type="ftr" sz="quarter" idx="11"/>
          </p:nvPr>
        </p:nvSpPr>
        <p:spPr>
          <a:xfrm>
            <a:off x="1637716" y="6629400"/>
            <a:ext cx="9144259" cy="228600"/>
          </a:xfrm>
        </p:spPr>
        <p:txBody>
          <a:bodyPr vert="horz" lIns="91440" tIns="45720" rIns="91440" bIns="45720" rtlCol="0" anchor="ctr">
            <a:normAutofit/>
          </a:bodyPr>
          <a:lstStyle/>
          <a:p>
            <a:pPr>
              <a:lnSpc>
                <a:spcPct val="90000"/>
              </a:lnSpc>
              <a:spcAft>
                <a:spcPts val="600"/>
              </a:spcAft>
            </a:pPr>
            <a:r>
              <a:rPr lang="lt-LT" sz="1000"/>
              <a:t>Įtraukti </a:t>
            </a:r>
            <a:r>
              <a:rPr lang="lt-LT" sz="1000" err="1"/>
              <a:t>poraštę</a:t>
            </a:r>
            <a:endParaRPr lang="lt-LT" sz="1000"/>
          </a:p>
        </p:txBody>
      </p:sp>
    </p:spTree>
    <p:extLst>
      <p:ext uri="{BB962C8B-B14F-4D97-AF65-F5344CB8AC3E}">
        <p14:creationId xmlns:p14="http://schemas.microsoft.com/office/powerpoint/2010/main" val="37526289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vadinimas 1">
            <a:extLst>
              <a:ext uri="{FF2B5EF4-FFF2-40B4-BE49-F238E27FC236}">
                <a16:creationId xmlns:a16="http://schemas.microsoft.com/office/drawing/2014/main" id="{46723130-4A29-F69C-6CA5-0DDD78E3CF29}"/>
              </a:ext>
            </a:extLst>
          </p:cNvPr>
          <p:cNvSpPr>
            <a:spLocks noGrp="1"/>
          </p:cNvSpPr>
          <p:nvPr>
            <p:ph type="title"/>
          </p:nvPr>
        </p:nvSpPr>
        <p:spPr>
          <a:xfrm>
            <a:off x="7189391" y="497840"/>
            <a:ext cx="4189809" cy="5902960"/>
          </a:xfrm>
        </p:spPr>
        <p:txBody>
          <a:bodyPr>
            <a:noAutofit/>
          </a:bodyPr>
          <a:lstStyle/>
          <a:p>
            <a:r>
              <a:rPr lang="lt-LT" sz="2400" b="1" dirty="0">
                <a:solidFill>
                  <a:srgbClr val="000000"/>
                </a:solidFill>
                <a:latin typeface="Arial" panose="020B0604020202020204" pitchFamily="34" charset="0"/>
                <a:cs typeface="Arial" panose="020B0604020202020204" pitchFamily="34" charset="0"/>
              </a:rPr>
              <a:t>VAIKAI GAMINA VAISIŲ KOKTEILĮ</a:t>
            </a:r>
            <a:br>
              <a:rPr lang="lt-LT" sz="2400" dirty="0">
                <a:solidFill>
                  <a:srgbClr val="000000"/>
                </a:solidFill>
                <a:latin typeface="Arial" panose="020B0604020202020204" pitchFamily="34" charset="0"/>
                <a:cs typeface="Arial" panose="020B0604020202020204" pitchFamily="34" charset="0"/>
              </a:rPr>
            </a:br>
            <a:br>
              <a:rPr lang="lt-LT" sz="2400" dirty="0">
                <a:solidFill>
                  <a:srgbClr val="000000"/>
                </a:solidFill>
                <a:latin typeface="Arial" panose="020B0604020202020204" pitchFamily="34" charset="0"/>
                <a:cs typeface="Arial" panose="020B0604020202020204" pitchFamily="34" charset="0"/>
              </a:rPr>
            </a:br>
            <a:br>
              <a:rPr lang="lt-LT" sz="2400" dirty="0">
                <a:solidFill>
                  <a:srgbClr val="000000"/>
                </a:solidFill>
                <a:latin typeface="Arial" panose="020B0604020202020204" pitchFamily="34" charset="0"/>
                <a:cs typeface="Arial" panose="020B0604020202020204" pitchFamily="34" charset="0"/>
              </a:rPr>
            </a:br>
            <a:r>
              <a:rPr lang="lt-LT" sz="2400" dirty="0">
                <a:solidFill>
                  <a:srgbClr val="000000"/>
                </a:solidFill>
                <a:latin typeface="Arial" panose="020B0604020202020204" pitchFamily="34" charset="0"/>
                <a:cs typeface="Arial" panose="020B0604020202020204" pitchFamily="34" charset="0"/>
              </a:rPr>
              <a:t>GUDRUČIŲ grupės vaikai stiprina savo sveikatą ir imunitetą gamindami sveikuolišką kokteilį.</a:t>
            </a:r>
            <a:br>
              <a:rPr lang="lt-LT" sz="2400" dirty="0">
                <a:solidFill>
                  <a:srgbClr val="000000"/>
                </a:solidFill>
                <a:latin typeface="Arial" panose="020B0604020202020204" pitchFamily="34" charset="0"/>
                <a:cs typeface="Arial" panose="020B0604020202020204" pitchFamily="34" charset="0"/>
              </a:rPr>
            </a:br>
            <a:br>
              <a:rPr lang="lt-LT" sz="2400" dirty="0">
                <a:solidFill>
                  <a:srgbClr val="000000"/>
                </a:solidFill>
                <a:latin typeface="Arial" panose="020B0604020202020204" pitchFamily="34" charset="0"/>
                <a:cs typeface="Arial" panose="020B0604020202020204" pitchFamily="34" charset="0"/>
              </a:rPr>
            </a:br>
            <a:r>
              <a:rPr lang="lt-LT" sz="2400" dirty="0">
                <a:solidFill>
                  <a:srgbClr val="000000"/>
                </a:solidFill>
                <a:latin typeface="Arial" panose="020B0604020202020204" pitchFamily="34" charset="0"/>
                <a:cs typeface="Arial" panose="020B0604020202020204" pitchFamily="34" charset="0"/>
              </a:rPr>
              <a:t>V</a:t>
            </a:r>
            <a:r>
              <a:rPr lang="lt-LT" sz="2400" b="0" i="0" dirty="0">
                <a:solidFill>
                  <a:srgbClr val="000000"/>
                </a:solidFill>
                <a:effectLst/>
                <a:latin typeface="Arial" panose="020B0604020202020204" pitchFamily="34" charset="0"/>
                <a:cs typeface="Arial" panose="020B0604020202020204" pitchFamily="34" charset="0"/>
              </a:rPr>
              <a:t>aikai apžiūrėjo visas gėrybes, ragavo, uostė, įvertino spalvų pokyčius, derino įvairius skonius, matavo ir lygino proporcijas.</a:t>
            </a:r>
            <a:br>
              <a:rPr lang="lt-LT" sz="2400" b="0" i="0" dirty="0">
                <a:solidFill>
                  <a:srgbClr val="000000"/>
                </a:solidFill>
                <a:effectLst/>
                <a:latin typeface="Arial" panose="020B0604020202020204" pitchFamily="34" charset="0"/>
                <a:cs typeface="Arial" panose="020B0604020202020204" pitchFamily="34" charset="0"/>
              </a:rPr>
            </a:br>
            <a:br>
              <a:rPr lang="lt-LT" sz="2400" b="0" i="0" dirty="0">
                <a:solidFill>
                  <a:srgbClr val="000000"/>
                </a:solidFill>
                <a:effectLst/>
                <a:latin typeface="Arial" panose="020B0604020202020204" pitchFamily="34" charset="0"/>
                <a:cs typeface="Arial" panose="020B0604020202020204" pitchFamily="34" charset="0"/>
              </a:rPr>
            </a:br>
            <a:r>
              <a:rPr lang="lt-LT" sz="2400" b="0" i="0" dirty="0">
                <a:solidFill>
                  <a:srgbClr val="000000"/>
                </a:solidFill>
                <a:effectLst/>
                <a:latin typeface="Arial" panose="020B0604020202020204" pitchFamily="34" charset="0"/>
                <a:cs typeface="Arial" panose="020B0604020202020204" pitchFamily="34" charset="0"/>
              </a:rPr>
              <a:t> </a:t>
            </a:r>
            <a:endParaRPr lang="en-US" sz="2400" dirty="0">
              <a:latin typeface="Arial" panose="020B0604020202020204" pitchFamily="34" charset="0"/>
              <a:cs typeface="Arial" panose="020B0604020202020204" pitchFamily="34" charset="0"/>
            </a:endParaRPr>
          </a:p>
        </p:txBody>
      </p:sp>
      <p:pic>
        <p:nvPicPr>
          <p:cNvPr id="7" name="Turinio vietos rezervavimo ženklas 6">
            <a:extLst>
              <a:ext uri="{FF2B5EF4-FFF2-40B4-BE49-F238E27FC236}">
                <a16:creationId xmlns:a16="http://schemas.microsoft.com/office/drawing/2014/main" id="{ED92D317-E98B-EA98-F4EC-4CF287864BB9}"/>
              </a:ext>
            </a:extLst>
          </p:cNvPr>
          <p:cNvPicPr>
            <a:picLocks noGrp="1" noChangeAspect="1"/>
          </p:cNvPicPr>
          <p:nvPr>
            <p:ph idx="1"/>
          </p:nvPr>
        </p:nvPicPr>
        <p:blipFill>
          <a:blip r:embed="rId2"/>
          <a:stretch>
            <a:fillRect/>
          </a:stretch>
        </p:blipFill>
        <p:spPr>
          <a:xfrm>
            <a:off x="3618268" y="3063245"/>
            <a:ext cx="2591577" cy="2744881"/>
          </a:xfrm>
          <a:prstGeom prst="rect">
            <a:avLst/>
          </a:prstGeom>
        </p:spPr>
      </p:pic>
      <p:sp>
        <p:nvSpPr>
          <p:cNvPr id="4" name="Skaidrės numerio vietos rezervavimo ženklas 3">
            <a:extLst>
              <a:ext uri="{FF2B5EF4-FFF2-40B4-BE49-F238E27FC236}">
                <a16:creationId xmlns:a16="http://schemas.microsoft.com/office/drawing/2014/main" id="{072ECA9A-B4B7-5D8C-4388-955CEF57904A}"/>
              </a:ext>
            </a:extLst>
          </p:cNvPr>
          <p:cNvSpPr>
            <a:spLocks noGrp="1"/>
          </p:cNvSpPr>
          <p:nvPr>
            <p:ph type="sldNum" sz="quarter" idx="12"/>
          </p:nvPr>
        </p:nvSpPr>
        <p:spPr/>
        <p:txBody>
          <a:bodyPr/>
          <a:lstStyle/>
          <a:p>
            <a:pPr rtl="0"/>
            <a:fld id="{9CD8D479-8942-46E8-A226-A4E01F7A105C}" type="slidenum">
              <a:rPr lang="lt-LT" smtClean="0"/>
              <a:t>4</a:t>
            </a:fld>
            <a:endParaRPr lang="lt-LT" dirty="0"/>
          </a:p>
        </p:txBody>
      </p:sp>
      <p:sp>
        <p:nvSpPr>
          <p:cNvPr id="5" name="Datos vietos rezervavimo ženklas 4">
            <a:extLst>
              <a:ext uri="{FF2B5EF4-FFF2-40B4-BE49-F238E27FC236}">
                <a16:creationId xmlns:a16="http://schemas.microsoft.com/office/drawing/2014/main" id="{00FEF5C0-6338-D2D8-2778-3291D64D8751}"/>
              </a:ext>
            </a:extLst>
          </p:cNvPr>
          <p:cNvSpPr>
            <a:spLocks noGrp="1"/>
          </p:cNvSpPr>
          <p:nvPr>
            <p:ph type="dt" sz="half" idx="10"/>
          </p:nvPr>
        </p:nvSpPr>
        <p:spPr/>
        <p:txBody>
          <a:bodyPr/>
          <a:lstStyle/>
          <a:p>
            <a:pPr rtl="0"/>
            <a:fld id="{D5BC09CF-5BC8-43FF-93CE-F2B62127D26F}" type="datetime1">
              <a:rPr lang="lt-LT" smtClean="0"/>
              <a:t>2023-07-25</a:t>
            </a:fld>
            <a:endParaRPr lang="lt-LT" dirty="0"/>
          </a:p>
        </p:txBody>
      </p:sp>
      <p:sp>
        <p:nvSpPr>
          <p:cNvPr id="6" name="Poraštės vietos rezervavimo ženklas 5">
            <a:extLst>
              <a:ext uri="{FF2B5EF4-FFF2-40B4-BE49-F238E27FC236}">
                <a16:creationId xmlns:a16="http://schemas.microsoft.com/office/drawing/2014/main" id="{010E1CAC-9738-7478-5484-E460CDA51B65}"/>
              </a:ext>
            </a:extLst>
          </p:cNvPr>
          <p:cNvSpPr>
            <a:spLocks noGrp="1"/>
          </p:cNvSpPr>
          <p:nvPr>
            <p:ph type="ftr" sz="quarter" idx="11"/>
          </p:nvPr>
        </p:nvSpPr>
        <p:spPr/>
        <p:txBody>
          <a:bodyPr/>
          <a:lstStyle/>
          <a:p>
            <a:pPr rtl="0"/>
            <a:r>
              <a:rPr lang="lt-LT"/>
              <a:t>Įtraukti poraštę</a:t>
            </a:r>
            <a:endParaRPr lang="lt-LT" dirty="0"/>
          </a:p>
        </p:txBody>
      </p:sp>
      <p:pic>
        <p:nvPicPr>
          <p:cNvPr id="10" name="Paveikslėlis 9" descr="Paveikslėlis, kuriame yra kūdikis, asmuo, Žmogaus veidas, apranga&#10;&#10;Automatiškai sugeneruotas aprašymas">
            <a:extLst>
              <a:ext uri="{FF2B5EF4-FFF2-40B4-BE49-F238E27FC236}">
                <a16:creationId xmlns:a16="http://schemas.microsoft.com/office/drawing/2014/main" id="{4442D0B7-7710-1A1C-03BC-FD1C872224A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08557" y="332726"/>
            <a:ext cx="2943228" cy="2537976"/>
          </a:xfrm>
          <a:prstGeom prst="rect">
            <a:avLst/>
          </a:prstGeom>
        </p:spPr>
      </p:pic>
      <p:pic>
        <p:nvPicPr>
          <p:cNvPr id="12" name="Paveikslėlis 11" descr="Paveikslėlis, kuriame yra Žmogaus veidas, asmuo, kūdikis, vidaus&#10;&#10;Automatiškai sugeneruotas aprašymas">
            <a:extLst>
              <a:ext uri="{FF2B5EF4-FFF2-40B4-BE49-F238E27FC236}">
                <a16:creationId xmlns:a16="http://schemas.microsoft.com/office/drawing/2014/main" id="{95A8C2D2-992B-8B85-704F-147D61C7BB3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45048" y="3194136"/>
            <a:ext cx="2870245" cy="2692442"/>
          </a:xfrm>
          <a:prstGeom prst="rect">
            <a:avLst/>
          </a:prstGeom>
        </p:spPr>
      </p:pic>
      <p:pic>
        <p:nvPicPr>
          <p:cNvPr id="17" name="Paveikslėlis 16">
            <a:extLst>
              <a:ext uri="{FF2B5EF4-FFF2-40B4-BE49-F238E27FC236}">
                <a16:creationId xmlns:a16="http://schemas.microsoft.com/office/drawing/2014/main" id="{F8BA52B9-59D5-55F0-719A-248DBD22324E}"/>
              </a:ext>
            </a:extLst>
          </p:cNvPr>
          <p:cNvPicPr>
            <a:picLocks noChangeAspect="1"/>
          </p:cNvPicPr>
          <p:nvPr/>
        </p:nvPicPr>
        <p:blipFill>
          <a:blip r:embed="rId5"/>
          <a:stretch>
            <a:fillRect/>
          </a:stretch>
        </p:blipFill>
        <p:spPr>
          <a:xfrm>
            <a:off x="3706821" y="272268"/>
            <a:ext cx="2591577" cy="2598434"/>
          </a:xfrm>
          <a:prstGeom prst="rect">
            <a:avLst/>
          </a:prstGeom>
        </p:spPr>
      </p:pic>
    </p:spTree>
    <p:extLst>
      <p:ext uri="{BB962C8B-B14F-4D97-AF65-F5344CB8AC3E}">
        <p14:creationId xmlns:p14="http://schemas.microsoft.com/office/powerpoint/2010/main" val="27056277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vadinimas 1">
            <a:extLst>
              <a:ext uri="{FF2B5EF4-FFF2-40B4-BE49-F238E27FC236}">
                <a16:creationId xmlns:a16="http://schemas.microsoft.com/office/drawing/2014/main" id="{1619412D-DC4C-2046-2CA5-7A7DF54D3F84}"/>
              </a:ext>
            </a:extLst>
          </p:cNvPr>
          <p:cNvSpPr>
            <a:spLocks noGrp="1"/>
          </p:cNvSpPr>
          <p:nvPr>
            <p:ph type="title"/>
          </p:nvPr>
        </p:nvSpPr>
        <p:spPr>
          <a:xfrm>
            <a:off x="1454065" y="276086"/>
            <a:ext cx="10189295" cy="1969274"/>
          </a:xfrm>
        </p:spPr>
        <p:txBody>
          <a:bodyPr>
            <a:noAutofit/>
          </a:bodyPr>
          <a:lstStyle/>
          <a:p>
            <a:r>
              <a:rPr kumimoji="0" lang="lt-LT" sz="2400" b="0" i="0" u="none" strike="noStrike" kern="1200" cap="none" spc="0" normalizeH="0" baseline="0" noProof="0" dirty="0">
                <a:ln>
                  <a:noFill/>
                </a:ln>
                <a:solidFill>
                  <a:srgbClr val="000000"/>
                </a:solidFill>
                <a:effectLst/>
                <a:uLnTx/>
                <a:uFillTx/>
                <a:latin typeface="Arial" panose="020B0604020202020204" pitchFamily="34" charset="0"/>
                <a:ea typeface="+mj-ea"/>
                <a:cs typeface="Arial" panose="020B0604020202020204" pitchFamily="34" charset="0"/>
              </a:rPr>
              <a:t>Ragaudami aptarė, kuo naudingos daržovės ir vaisiai.  </a:t>
            </a:r>
            <a:br>
              <a:rPr kumimoji="0" lang="lt-LT" sz="2400" b="0" i="0" u="none" strike="noStrike" kern="1200" cap="none" spc="0" normalizeH="0" baseline="0" noProof="0" dirty="0">
                <a:ln>
                  <a:noFill/>
                </a:ln>
                <a:solidFill>
                  <a:srgbClr val="000000"/>
                </a:solidFill>
                <a:effectLst/>
                <a:uLnTx/>
                <a:uFillTx/>
                <a:latin typeface="Arial" panose="020B0604020202020204" pitchFamily="34" charset="0"/>
                <a:ea typeface="+mj-ea"/>
                <a:cs typeface="Arial" panose="020B0604020202020204" pitchFamily="34" charset="0"/>
              </a:rPr>
            </a:br>
            <a:br>
              <a:rPr kumimoji="0" lang="lt-LT" sz="2400" b="0" i="0" u="none" strike="noStrike" kern="1200" cap="none" spc="0" normalizeH="0" baseline="0" noProof="0" dirty="0">
                <a:ln>
                  <a:noFill/>
                </a:ln>
                <a:solidFill>
                  <a:srgbClr val="000000"/>
                </a:solidFill>
                <a:effectLst/>
                <a:uLnTx/>
                <a:uFillTx/>
                <a:latin typeface="Arial" panose="020B0604020202020204" pitchFamily="34" charset="0"/>
                <a:ea typeface="+mj-ea"/>
                <a:cs typeface="Arial" panose="020B0604020202020204" pitchFamily="34" charset="0"/>
              </a:rPr>
            </a:br>
            <a:r>
              <a:rPr kumimoji="0" lang="lt-LT" sz="2400" b="0" i="0" u="none" strike="noStrike" kern="1200" cap="none" spc="0" normalizeH="0" baseline="0" noProof="0" dirty="0">
                <a:ln>
                  <a:noFill/>
                </a:ln>
                <a:solidFill>
                  <a:srgbClr val="000000"/>
                </a:solidFill>
                <a:effectLst/>
                <a:uLnTx/>
                <a:uFillTx/>
                <a:latin typeface="Arial" panose="020B0604020202020204" pitchFamily="34" charset="0"/>
                <a:ea typeface="+mj-ea"/>
                <a:cs typeface="Arial" panose="020B0604020202020204" pitchFamily="34" charset="0"/>
              </a:rPr>
              <a:t>Visiems patiko vaisų kokteilis.</a:t>
            </a:r>
            <a:br>
              <a:rPr kumimoji="0" lang="lt-LT" sz="2400" b="0" i="0" u="none" strike="noStrike" kern="1200" cap="none" spc="0" normalizeH="0" baseline="0" noProof="0" dirty="0">
                <a:ln>
                  <a:noFill/>
                </a:ln>
                <a:solidFill>
                  <a:srgbClr val="000000"/>
                </a:solidFill>
                <a:effectLst/>
                <a:uLnTx/>
                <a:uFillTx/>
                <a:latin typeface="Arial" panose="020B0604020202020204" pitchFamily="34" charset="0"/>
                <a:ea typeface="+mj-ea"/>
                <a:cs typeface="Arial" panose="020B0604020202020204" pitchFamily="34" charset="0"/>
              </a:rPr>
            </a:br>
            <a:br>
              <a:rPr kumimoji="0" lang="lt-LT" sz="2400" b="0" i="0" u="none" strike="noStrike" kern="1200" cap="none" spc="0" normalizeH="0" baseline="0" noProof="0" dirty="0">
                <a:ln>
                  <a:noFill/>
                </a:ln>
                <a:solidFill>
                  <a:srgbClr val="000000"/>
                </a:solidFill>
                <a:effectLst/>
                <a:uLnTx/>
                <a:uFillTx/>
                <a:latin typeface="Arial" panose="020B0604020202020204" pitchFamily="34" charset="0"/>
                <a:ea typeface="+mj-ea"/>
                <a:cs typeface="Arial" panose="020B0604020202020204" pitchFamily="34" charset="0"/>
              </a:rPr>
            </a:br>
            <a:r>
              <a:rPr kumimoji="0" lang="lt-LT" sz="2400" b="0" i="0" u="none" strike="noStrike" kern="1200" cap="none" spc="0" normalizeH="0" baseline="0" noProof="0" dirty="0">
                <a:ln>
                  <a:noFill/>
                </a:ln>
                <a:solidFill>
                  <a:srgbClr val="000000"/>
                </a:solidFill>
                <a:effectLst/>
                <a:uLnTx/>
                <a:uFillTx/>
                <a:latin typeface="Arial" panose="020B0604020202020204" pitchFamily="34" charset="0"/>
                <a:ea typeface="+mj-ea"/>
                <a:cs typeface="Arial" panose="020B0604020202020204" pitchFamily="34" charset="0"/>
              </a:rPr>
              <a:t> Vaikai džiaugėsi galėdami patys pasigaminti kokteilį.</a:t>
            </a:r>
            <a:endParaRPr lang="en-US" sz="2400" dirty="0"/>
          </a:p>
        </p:txBody>
      </p:sp>
      <p:pic>
        <p:nvPicPr>
          <p:cNvPr id="7" name="Turinio vietos rezervavimo ženklas 6">
            <a:extLst>
              <a:ext uri="{FF2B5EF4-FFF2-40B4-BE49-F238E27FC236}">
                <a16:creationId xmlns:a16="http://schemas.microsoft.com/office/drawing/2014/main" id="{0416F695-3DD6-5299-6AFF-E82D488F7F35}"/>
              </a:ext>
            </a:extLst>
          </p:cNvPr>
          <p:cNvPicPr>
            <a:picLocks noGrp="1" noChangeAspect="1"/>
          </p:cNvPicPr>
          <p:nvPr>
            <p:ph idx="1"/>
          </p:nvPr>
        </p:nvPicPr>
        <p:blipFill>
          <a:blip r:embed="rId2"/>
          <a:stretch>
            <a:fillRect/>
          </a:stretch>
        </p:blipFill>
        <p:spPr>
          <a:xfrm>
            <a:off x="1230301" y="2593775"/>
            <a:ext cx="1725318" cy="3170195"/>
          </a:xfrm>
          <a:prstGeom prst="rect">
            <a:avLst/>
          </a:prstGeom>
        </p:spPr>
      </p:pic>
      <p:sp>
        <p:nvSpPr>
          <p:cNvPr id="4" name="Skaidrės numerio vietos rezervavimo ženklas 3">
            <a:extLst>
              <a:ext uri="{FF2B5EF4-FFF2-40B4-BE49-F238E27FC236}">
                <a16:creationId xmlns:a16="http://schemas.microsoft.com/office/drawing/2014/main" id="{A0555C5C-D6E6-2F04-30F2-26919259738D}"/>
              </a:ext>
            </a:extLst>
          </p:cNvPr>
          <p:cNvSpPr>
            <a:spLocks noGrp="1"/>
          </p:cNvSpPr>
          <p:nvPr>
            <p:ph type="sldNum" sz="quarter" idx="12"/>
          </p:nvPr>
        </p:nvSpPr>
        <p:spPr/>
        <p:txBody>
          <a:bodyPr/>
          <a:lstStyle/>
          <a:p>
            <a:pPr rtl="0"/>
            <a:fld id="{9CD8D479-8942-46E8-A226-A4E01F7A105C}" type="slidenum">
              <a:rPr lang="lt-LT" smtClean="0"/>
              <a:t>5</a:t>
            </a:fld>
            <a:endParaRPr lang="lt-LT" dirty="0"/>
          </a:p>
        </p:txBody>
      </p:sp>
      <p:sp>
        <p:nvSpPr>
          <p:cNvPr id="5" name="Datos vietos rezervavimo ženklas 4">
            <a:extLst>
              <a:ext uri="{FF2B5EF4-FFF2-40B4-BE49-F238E27FC236}">
                <a16:creationId xmlns:a16="http://schemas.microsoft.com/office/drawing/2014/main" id="{48583E1B-CC40-2296-05B2-29F9AAA0E8B0}"/>
              </a:ext>
            </a:extLst>
          </p:cNvPr>
          <p:cNvSpPr>
            <a:spLocks noGrp="1"/>
          </p:cNvSpPr>
          <p:nvPr>
            <p:ph type="dt" sz="half" idx="10"/>
          </p:nvPr>
        </p:nvSpPr>
        <p:spPr/>
        <p:txBody>
          <a:bodyPr/>
          <a:lstStyle/>
          <a:p>
            <a:pPr rtl="0"/>
            <a:fld id="{D5BC09CF-5BC8-43FF-93CE-F2B62127D26F}" type="datetime1">
              <a:rPr lang="lt-LT" smtClean="0"/>
              <a:t>2023-07-25</a:t>
            </a:fld>
            <a:endParaRPr lang="lt-LT" dirty="0"/>
          </a:p>
        </p:txBody>
      </p:sp>
      <p:sp>
        <p:nvSpPr>
          <p:cNvPr id="6" name="Poraštės vietos rezervavimo ženklas 5">
            <a:extLst>
              <a:ext uri="{FF2B5EF4-FFF2-40B4-BE49-F238E27FC236}">
                <a16:creationId xmlns:a16="http://schemas.microsoft.com/office/drawing/2014/main" id="{518780FD-0037-0E2F-FBFB-9905BAFF8108}"/>
              </a:ext>
            </a:extLst>
          </p:cNvPr>
          <p:cNvSpPr>
            <a:spLocks noGrp="1"/>
          </p:cNvSpPr>
          <p:nvPr>
            <p:ph type="ftr" sz="quarter" idx="11"/>
          </p:nvPr>
        </p:nvSpPr>
        <p:spPr>
          <a:xfrm>
            <a:off x="1698676" y="6607313"/>
            <a:ext cx="9144259" cy="228600"/>
          </a:xfrm>
        </p:spPr>
        <p:txBody>
          <a:bodyPr/>
          <a:lstStyle/>
          <a:p>
            <a:pPr rtl="0"/>
            <a:r>
              <a:rPr lang="lt-LT"/>
              <a:t>Įtraukti poraštę</a:t>
            </a:r>
            <a:endParaRPr lang="lt-LT" dirty="0"/>
          </a:p>
        </p:txBody>
      </p:sp>
      <p:pic>
        <p:nvPicPr>
          <p:cNvPr id="8" name="Paveikslėlis 7">
            <a:extLst>
              <a:ext uri="{FF2B5EF4-FFF2-40B4-BE49-F238E27FC236}">
                <a16:creationId xmlns:a16="http://schemas.microsoft.com/office/drawing/2014/main" id="{33D116E5-E990-41F1-3E8C-D5C776A7318C}"/>
              </a:ext>
            </a:extLst>
          </p:cNvPr>
          <p:cNvPicPr>
            <a:picLocks noChangeAspect="1"/>
          </p:cNvPicPr>
          <p:nvPr/>
        </p:nvPicPr>
        <p:blipFill>
          <a:blip r:embed="rId3"/>
          <a:stretch>
            <a:fillRect/>
          </a:stretch>
        </p:blipFill>
        <p:spPr>
          <a:xfrm>
            <a:off x="4132931" y="3390270"/>
            <a:ext cx="3621338" cy="1499746"/>
          </a:xfrm>
          <a:prstGeom prst="rect">
            <a:avLst/>
          </a:prstGeom>
        </p:spPr>
      </p:pic>
      <p:pic>
        <p:nvPicPr>
          <p:cNvPr id="9" name="Paveikslėlis 8">
            <a:extLst>
              <a:ext uri="{FF2B5EF4-FFF2-40B4-BE49-F238E27FC236}">
                <a16:creationId xmlns:a16="http://schemas.microsoft.com/office/drawing/2014/main" id="{B69868C0-5E87-26DD-9B27-D2E3849AC9DD}"/>
              </a:ext>
            </a:extLst>
          </p:cNvPr>
          <p:cNvPicPr>
            <a:picLocks noChangeAspect="1"/>
          </p:cNvPicPr>
          <p:nvPr/>
        </p:nvPicPr>
        <p:blipFill>
          <a:blip r:embed="rId4"/>
          <a:stretch>
            <a:fillRect/>
          </a:stretch>
        </p:blipFill>
        <p:spPr>
          <a:xfrm>
            <a:off x="8668386" y="2706772"/>
            <a:ext cx="2901948" cy="2511770"/>
          </a:xfrm>
          <a:prstGeom prst="rect">
            <a:avLst/>
          </a:prstGeom>
        </p:spPr>
      </p:pic>
    </p:spTree>
    <p:extLst>
      <p:ext uri="{BB962C8B-B14F-4D97-AF65-F5344CB8AC3E}">
        <p14:creationId xmlns:p14="http://schemas.microsoft.com/office/powerpoint/2010/main" val="8680650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Ekologija 16x9">
  <a:themeElements>
    <a:clrScheme name="Ecology">
      <a:dk1>
        <a:srgbClr val="4D3E2F"/>
      </a:dk1>
      <a:lt1>
        <a:sysClr val="window" lastClr="FFFFFF"/>
      </a:lt1>
      <a:dk2>
        <a:srgbClr val="000000"/>
      </a:dk2>
      <a:lt2>
        <a:srgbClr val="DDDDDD"/>
      </a:lt2>
      <a:accent1>
        <a:srgbClr val="8BAA00"/>
      </a:accent1>
      <a:accent2>
        <a:srgbClr val="2A6CB2"/>
      </a:accent2>
      <a:accent3>
        <a:srgbClr val="795837"/>
      </a:accent3>
      <a:accent4>
        <a:srgbClr val="D18316"/>
      </a:accent4>
      <a:accent5>
        <a:srgbClr val="79B4F0"/>
      </a:accent5>
      <a:accent6>
        <a:srgbClr val="CDC80F"/>
      </a:accent6>
      <a:hlink>
        <a:srgbClr val="2A6CB2"/>
      </a:hlink>
      <a:folHlink>
        <a:srgbClr val="808080"/>
      </a:folHlink>
    </a:clrScheme>
    <a:fontScheme name="Corbel">
      <a:maj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_16064203_TF03098889.potx" id="{E1D76BC9-D979-495E-9D09-5F0B17B13D31}" vid="{0D6303F9-EAA1-4C46-8907-3A4793F141FE}"/>
    </a:ext>
  </a:extLst>
</a:theme>
</file>

<file path=ppt/theme/theme2.xml><?xml version="1.0" encoding="utf-8"?>
<a:theme xmlns:a="http://schemas.openxmlformats.org/drawingml/2006/main" name="„Office“ tema">
  <a:themeElements>
    <a:clrScheme name="Ecology">
      <a:dk1>
        <a:srgbClr val="4D3E2F"/>
      </a:dk1>
      <a:lt1>
        <a:sysClr val="window" lastClr="FFFFFF"/>
      </a:lt1>
      <a:dk2>
        <a:srgbClr val="000000"/>
      </a:dk2>
      <a:lt2>
        <a:srgbClr val="DDDDDD"/>
      </a:lt2>
      <a:accent1>
        <a:srgbClr val="8BAA00"/>
      </a:accent1>
      <a:accent2>
        <a:srgbClr val="2A6CB2"/>
      </a:accent2>
      <a:accent3>
        <a:srgbClr val="795837"/>
      </a:accent3>
      <a:accent4>
        <a:srgbClr val="D18316"/>
      </a:accent4>
      <a:accent5>
        <a:srgbClr val="79B4F0"/>
      </a:accent5>
      <a:accent6>
        <a:srgbClr val="CDC80F"/>
      </a:accent6>
      <a:hlink>
        <a:srgbClr val="2A6CB2"/>
      </a:hlink>
      <a:folHlink>
        <a:srgbClr val="808080"/>
      </a:folHlink>
    </a:clrScheme>
    <a:fontScheme name="Corbel">
      <a:maj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ema">
  <a:themeElements>
    <a:clrScheme name="Ecology">
      <a:dk1>
        <a:srgbClr val="4D3E2F"/>
      </a:dk1>
      <a:lt1>
        <a:sysClr val="window" lastClr="FFFFFF"/>
      </a:lt1>
      <a:dk2>
        <a:srgbClr val="000000"/>
      </a:dk2>
      <a:lt2>
        <a:srgbClr val="DDDDDD"/>
      </a:lt2>
      <a:accent1>
        <a:srgbClr val="8BAA00"/>
      </a:accent1>
      <a:accent2>
        <a:srgbClr val="2A6CB2"/>
      </a:accent2>
      <a:accent3>
        <a:srgbClr val="795837"/>
      </a:accent3>
      <a:accent4>
        <a:srgbClr val="D18316"/>
      </a:accent4>
      <a:accent5>
        <a:srgbClr val="79B4F0"/>
      </a:accent5>
      <a:accent6>
        <a:srgbClr val="CDC80F"/>
      </a:accent6>
      <a:hlink>
        <a:srgbClr val="2A6CB2"/>
      </a:hlink>
      <a:folHlink>
        <a:srgbClr val="808080"/>
      </a:folHlink>
    </a:clrScheme>
    <a:fontScheme name="Corbel">
      <a:maj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Gamtos, ekologijos ir švietimo nuotraukų pateiktis</Template>
  <TotalTime>55</TotalTime>
  <Words>167</Words>
  <Application>Microsoft Office PowerPoint</Application>
  <PresentationFormat>Plačiaekranė</PresentationFormat>
  <Paragraphs>19</Paragraphs>
  <Slides>5</Slides>
  <Notes>2</Notes>
  <HiddenSlides>0</HiddenSlides>
  <MMClips>0</MMClips>
  <ScaleCrop>false</ScaleCrop>
  <HeadingPairs>
    <vt:vector size="6" baseType="variant">
      <vt:variant>
        <vt:lpstr>Naudojami šriftai</vt:lpstr>
      </vt:variant>
      <vt:variant>
        <vt:i4>2</vt:i4>
      </vt:variant>
      <vt:variant>
        <vt:lpstr>Tema</vt:lpstr>
      </vt:variant>
      <vt:variant>
        <vt:i4>1</vt:i4>
      </vt:variant>
      <vt:variant>
        <vt:lpstr>Skaidrių pavadinimai</vt:lpstr>
      </vt:variant>
      <vt:variant>
        <vt:i4>5</vt:i4>
      </vt:variant>
    </vt:vector>
  </HeadingPairs>
  <TitlesOfParts>
    <vt:vector size="8" baseType="lpstr">
      <vt:lpstr>Arial</vt:lpstr>
      <vt:lpstr>Corbel</vt:lpstr>
      <vt:lpstr>Ekologija 16x9</vt:lpstr>
      <vt:lpstr>  ,,KAI SVEIKAS MAISTAS – NEREIKALINGAS IR VAISTAS”  Elektrėnų sav. Pylimų lopšelis - darželis</vt:lpstr>
      <vt:lpstr>SVEIKA MITYBA – PATS BRANGIAUSIAS MŪSŲ TURTAS.  Sveika mityba lemia harmoningą vaikų augimą, fizinį ir protinį brendimą.  </vt:lpstr>
      <vt:lpstr>„PowerPoint“ pateiktis</vt:lpstr>
      <vt:lpstr>VAIKAI GAMINA VAISIŲ KOKTEILĮ   GUDRUČIŲ grupės vaikai stiprina savo sveikatą ir imunitetą gamindami sveikuolišką kokteilį.  Vaikai apžiūrėjo visas gėrybes, ragavo, uostė, įvertino spalvų pokyčius, derino įvairius skonius, matavo ir lygino proporcijas.   </vt:lpstr>
      <vt:lpstr>Ragaudami aptarė, kuo naudingos daržovės ir vaisiai.    Visiems patiko vaisų kokteilis.   Vaikai džiaugėsi galėdami patys pasigaminti kokteilį.</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,,KAI SVEIKAS MAISTAS – NEREIKALINGAS IR VAISTAS”  Elektrėnų sav. Pylimų lopšelis - darželis</dc:title>
  <dc:creator>Edita Giliuniene</dc:creator>
  <cp:lastModifiedBy>Edita Giliuniene</cp:lastModifiedBy>
  <cp:revision>3</cp:revision>
  <dcterms:created xsi:type="dcterms:W3CDTF">2023-07-25T12:33:53Z</dcterms:created>
  <dcterms:modified xsi:type="dcterms:W3CDTF">2023-07-25T13:29:39Z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0x010100AA3F7D94069FF64A86F7DFF56D60E3BE</vt:lpwstr>
  </property>
</Properties>
</file>