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62" r:id="rId5"/>
    <p:sldId id="263" r:id="rId6"/>
    <p:sldId id="264" r:id="rId7"/>
    <p:sldId id="259" r:id="rId8"/>
    <p:sldId id="260" r:id="rId9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smtClean="0"/>
              <a:t>Spustelėkite norėdami redaguoti šablono paantraštės stilių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2EDED-9718-40EE-970D-7222895C8975}" type="datetimeFigureOut">
              <a:rPr lang="lt-LT" smtClean="0"/>
              <a:t>2023-08-30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EC0A6-3994-47C5-8B10-9050B98F35F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11949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2EDED-9718-40EE-970D-7222895C8975}" type="datetimeFigureOut">
              <a:rPr lang="lt-LT" smtClean="0"/>
              <a:t>2023-08-30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EC0A6-3994-47C5-8B10-9050B98F35F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02386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2EDED-9718-40EE-970D-7222895C8975}" type="datetimeFigureOut">
              <a:rPr lang="lt-LT" smtClean="0"/>
              <a:t>2023-08-30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EC0A6-3994-47C5-8B10-9050B98F35F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6104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2EDED-9718-40EE-970D-7222895C8975}" type="datetimeFigureOut">
              <a:rPr lang="lt-LT" smtClean="0"/>
              <a:t>2023-08-30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EC0A6-3994-47C5-8B10-9050B98F35F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06663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2EDED-9718-40EE-970D-7222895C8975}" type="datetimeFigureOut">
              <a:rPr lang="lt-LT" smtClean="0"/>
              <a:t>2023-08-30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EC0A6-3994-47C5-8B10-9050B98F35F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58458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2EDED-9718-40EE-970D-7222895C8975}" type="datetimeFigureOut">
              <a:rPr lang="lt-LT" smtClean="0"/>
              <a:t>2023-08-30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EC0A6-3994-47C5-8B10-9050B98F35F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9973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2EDED-9718-40EE-970D-7222895C8975}" type="datetimeFigureOut">
              <a:rPr lang="lt-LT" smtClean="0"/>
              <a:t>2023-08-30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EC0A6-3994-47C5-8B10-9050B98F35F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90440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2EDED-9718-40EE-970D-7222895C8975}" type="datetimeFigureOut">
              <a:rPr lang="lt-LT" smtClean="0"/>
              <a:t>2023-08-30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EC0A6-3994-47C5-8B10-9050B98F35F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79636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2EDED-9718-40EE-970D-7222895C8975}" type="datetimeFigureOut">
              <a:rPr lang="lt-LT" smtClean="0"/>
              <a:t>2023-08-30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EC0A6-3994-47C5-8B10-9050B98F35F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19983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2EDED-9718-40EE-970D-7222895C8975}" type="datetimeFigureOut">
              <a:rPr lang="lt-LT" smtClean="0"/>
              <a:t>2023-08-30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EC0A6-3994-47C5-8B10-9050B98F35F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55524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2EDED-9718-40EE-970D-7222895C8975}" type="datetimeFigureOut">
              <a:rPr lang="lt-LT" smtClean="0"/>
              <a:t>2023-08-30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EC0A6-3994-47C5-8B10-9050B98F35F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2631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2EDED-9718-40EE-970D-7222895C8975}" type="datetimeFigureOut">
              <a:rPr lang="lt-LT" smtClean="0"/>
              <a:t>2023-08-30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EC0A6-3994-47C5-8B10-9050B98F35F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13296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1026" name="Picture 2" descr="zolynai - Sveikuoliai.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tačiakampis 3"/>
          <p:cNvSpPr/>
          <p:nvPr/>
        </p:nvSpPr>
        <p:spPr>
          <a:xfrm>
            <a:off x="838200" y="373162"/>
            <a:ext cx="112568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Projekto „Sveikata visus metus“ </a:t>
            </a:r>
            <a:br>
              <a:rPr lang="lt-L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Rugpjūčio  </a:t>
            </a:r>
            <a:r>
              <a:rPr lang="lt-L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mėnesio iššūkis</a:t>
            </a:r>
            <a:br>
              <a:rPr lang="lt-L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lt-LT" sz="3200" dirty="0"/>
          </a:p>
        </p:txBody>
      </p:sp>
      <p:sp>
        <p:nvSpPr>
          <p:cNvPr id="5" name="Stačiakampis 4"/>
          <p:cNvSpPr/>
          <p:nvPr/>
        </p:nvSpPr>
        <p:spPr>
          <a:xfrm>
            <a:off x="648394" y="1267540"/>
            <a:ext cx="117625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"Nerauk, neskink, neplėšk, žmogau, esi tos pačios gamtos dalis".</a:t>
            </a:r>
          </a:p>
          <a:p>
            <a:r>
              <a:rPr lang="lt-LT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                               </a:t>
            </a:r>
            <a:r>
              <a:rPr lang="lt-LT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Eugenija </a:t>
            </a:r>
            <a:r>
              <a:rPr lang="lt-LT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Šimkūnaitė</a:t>
            </a:r>
            <a:endParaRPr lang="lt-LT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t-LT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tačiakampis 5"/>
          <p:cNvSpPr/>
          <p:nvPr/>
        </p:nvSpPr>
        <p:spPr>
          <a:xfrm>
            <a:off x="5685905" y="5472284"/>
            <a:ext cx="66959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Kėdainių r. Surviliškio Vinco Svirskio pagrindinės mokyklos „</a:t>
            </a:r>
            <a:r>
              <a:rPr lang="lt-LT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Svirskiečių</a:t>
            </a:r>
            <a:r>
              <a:rPr lang="lt-LT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komanda</a:t>
            </a:r>
          </a:p>
          <a:p>
            <a:r>
              <a:rPr lang="lt-LT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Vadovės Kristina </a:t>
            </a:r>
            <a:r>
              <a:rPr lang="lt-LT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Bartašiūtė</a:t>
            </a:r>
            <a:r>
              <a:rPr lang="lt-LT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Aušra </a:t>
            </a:r>
            <a:r>
              <a:rPr lang="lt-LT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Kuliešienė</a:t>
            </a:r>
            <a:endParaRPr lang="lt-LT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t-LT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941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838200" y="440575"/>
            <a:ext cx="10515600" cy="5736388"/>
          </a:xfrm>
        </p:spPr>
        <p:txBody>
          <a:bodyPr/>
          <a:lstStyle/>
          <a:p>
            <a:pPr marL="0" indent="0">
              <a:buNone/>
            </a:pP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Kiekvieną vasarą mūsų komandą keliauja į nuostabų augalų pasaulį. Susipažįstame su augalais, jų gydomosiomis savybėmis. Šią vasarą, įgyvendindami </a:t>
            </a:r>
            <a:r>
              <a:rPr lang="lt-LT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Liepos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mėnesio iššūkį, daug dėmesio skyrėme ne tik vaistinių augalų paieškoms mums supančioje aplinkoje, bet ir jų išsaugojimui. </a:t>
            </a:r>
          </a:p>
          <a:p>
            <a:pPr marL="0" indent="0">
              <a:buNone/>
            </a:pP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https://www.simkunaites-fondas.lt/wp-content/uploads/2022/06/Bibliografijos-rodykl%C4%9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7" r="48987"/>
          <a:stretch/>
        </p:blipFill>
        <p:spPr bwMode="auto">
          <a:xfrm>
            <a:off x="4358241" y="2186248"/>
            <a:ext cx="3472348" cy="4515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441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Kalbėdami apie vaistinių augalų rinkimą, visada vaikams primename 3 augalų rinkimo taisykles, kurios labai gražiai aprašytos M. </a:t>
            </a:r>
            <a:r>
              <a:rPr lang="lt-L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Lasinsko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knygoje „Vaikai vaistažolių pasaulyje“</a:t>
            </a: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https://kvb.lt/images/di/9171_8112_regular_dsc_187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0"/>
          <a:stretch/>
        </p:blipFill>
        <p:spPr bwMode="auto">
          <a:xfrm>
            <a:off x="2211184" y="3627922"/>
            <a:ext cx="3158837" cy="291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Šeimos savaitgalis II Vaikai vaistažolių pasaulyj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160" y="3165012"/>
            <a:ext cx="4933940" cy="2778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979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taisyklė</a:t>
            </a:r>
            <a:endParaRPr lang="lt-LT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35095"/>
          </a:xfrm>
        </p:spPr>
        <p:txBody>
          <a:bodyPr/>
          <a:lstStyle/>
          <a:p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Pasiruošimas ir nusiteikimas: einant rinkti vaistažolių, mintys turi būti šviesios, o nuotaika puiki.</a:t>
            </a: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Look After Your Children with Herbs (online course) Key Child-Friendly Herbs  &amp; Ingredients - The Herbal Hub with Vivienne Campbe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600" y="3070166"/>
            <a:ext cx="3929832" cy="275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Gali būti žolė vaizda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730" y="2734945"/>
            <a:ext cx="5388511" cy="302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6562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taisyklė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Padėkojimas ir gero darbo atlikimas: atėjęs prie pievos ar miško, </a:t>
            </a:r>
            <a:r>
              <a:rPr lang="lt-L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žoliautojas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nusilenkdavo, pasakydavo „ačiū“, ar kaip kitaip išreikšdavo dėkingumą gamtai už jos teikiamas gėrybes. Prisiskynęs vaistažolių, žmogus turi padaryti gerą darbą: „Vieną augalą nuskynei – vieną šiukšlę, rastą gamtoje, išsinešk ir išrūšiuok atliekų rūšiavimo konteineriuose“ (M. </a:t>
            </a:r>
            <a:r>
              <a:rPr lang="lt-L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Lasinskas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Ivywood - Lemon Balm one of the most useful medici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785" y="4263660"/>
            <a:ext cx="5394614" cy="239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856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taisyklė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Mažesnę augalų dalį pasiimk, o didesnę palik gamtai.</a:t>
            </a: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Nėra nuotraukos aprašo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72092" y="2675465"/>
            <a:ext cx="2863517" cy="330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756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755073" y="337647"/>
            <a:ext cx="10515600" cy="4351338"/>
          </a:xfrm>
        </p:spPr>
        <p:txBody>
          <a:bodyPr/>
          <a:lstStyle/>
          <a:p>
            <a:pPr algn="just"/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Nuo senų senovės mūsų seneliai ir proseneliai labai gerbė augalus, juos laikydavo žmonių draugais. Todėl vaikams nuolat primename, kad reikia augalus tausoti ir 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saugoti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Gardening - Kids Do Garde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407" y="2622981"/>
            <a:ext cx="10690363" cy="3037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700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838200" y="723207"/>
            <a:ext cx="10515600" cy="5453756"/>
          </a:xfrm>
        </p:spPr>
        <p:txBody>
          <a:bodyPr/>
          <a:lstStyle/>
          <a:p>
            <a:pPr algn="just"/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Augančiai kartai ypač svarbu suvokti gamtos vertę. Nuo vaikystės rūpindamiesi gamta, 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augmenija 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suaugę vaikai suvoks, kaip svarbu saugoti gamtą, rūpintis tais, kurie savimi pasirūpinti 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negali. Su mažaisiais mūsų komandos dalyviais įgyvendinome projektą „</a:t>
            </a:r>
            <a:r>
              <a:rPr lang="lt-L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Žolynėlių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traukinukas“. Vaikai patys sėjo, prižiūrėjo augaliukus. Aiškinomės, kokių vertingų medžiagų sveikatai jie turi.</a:t>
            </a: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557654" y="3275213"/>
            <a:ext cx="4430684" cy="3323013"/>
          </a:xfrm>
          <a:prstGeom prst="rect">
            <a:avLst/>
          </a:prstGeom>
        </p:spPr>
      </p:pic>
      <p:pic>
        <p:nvPicPr>
          <p:cNvPr id="5" name="Paveikslėlis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03663" y="3203517"/>
            <a:ext cx="4621876" cy="3466407"/>
          </a:xfrm>
          <a:prstGeom prst="rect">
            <a:avLst/>
          </a:prstGeom>
        </p:spPr>
      </p:pic>
      <p:pic>
        <p:nvPicPr>
          <p:cNvPr id="7170" name="Picture 2" descr="Gali būti segtuvas ir žolė vaizd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976" y="3275213"/>
            <a:ext cx="2403240" cy="3394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242114"/>
      </p:ext>
    </p:extLst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290</Words>
  <Application>Microsoft Office PowerPoint</Application>
  <PresentationFormat>Plačiaekranė</PresentationFormat>
  <Paragraphs>15</Paragraphs>
  <Slides>8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4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„Office“ tema</vt:lpstr>
      <vt:lpstr>„PowerPoint“ pateiktis</vt:lpstr>
      <vt:lpstr>„PowerPoint“ pateiktis</vt:lpstr>
      <vt:lpstr>„PowerPoint“ pateiktis</vt:lpstr>
      <vt:lpstr>1 taisyklė</vt:lpstr>
      <vt:lpstr>2 taisyklė</vt:lpstr>
      <vt:lpstr>3 taisyklė</vt:lpstr>
      <vt:lpstr>„PowerPoint“ pateiktis</vt:lpstr>
      <vt:lpstr>„PowerPoint“ pateiktis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Darbuotojas</dc:creator>
  <cp:lastModifiedBy>Darbuotojas</cp:lastModifiedBy>
  <cp:revision>13</cp:revision>
  <dcterms:created xsi:type="dcterms:W3CDTF">2023-08-28T07:21:13Z</dcterms:created>
  <dcterms:modified xsi:type="dcterms:W3CDTF">2023-08-30T08:47:39Z</dcterms:modified>
</cp:coreProperties>
</file>