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65" r:id="rId4"/>
    <p:sldId id="260" r:id="rId5"/>
    <p:sldId id="269" r:id="rId6"/>
    <p:sldId id="268" r:id="rId7"/>
    <p:sldId id="270" r:id="rId8"/>
    <p:sldId id="274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BD85079-A5BA-44E1-9FBE-012E0FCEA9E5}" type="datetimeFigureOut">
              <a:rPr lang="en-US"/>
              <a:pPr>
                <a:defRPr/>
              </a:pPr>
              <a:t>6/9/2023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5FD298C-8440-48FF-8459-8E74C7ADB6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lt-LT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B960E0-8A09-408B-A275-1AEB128E07F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C51A6-64F2-4CE7-A94E-ACE874FC7EFA}" type="datetimeFigureOut">
              <a:rPr lang="en-US"/>
              <a:pPr>
                <a:defRPr/>
              </a:pPr>
              <a:t>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AF66F-B08C-4767-8450-6FB526D552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F52A2-949C-46C4-BDD1-FB86B5914244}" type="datetimeFigureOut">
              <a:rPr lang="en-US"/>
              <a:pPr>
                <a:defRPr/>
              </a:pPr>
              <a:t>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CE6AD-F8B3-47C1-9585-2B2813263B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0DD99-E910-4864-93A7-70060BE013BB}" type="datetimeFigureOut">
              <a:rPr lang="en-US"/>
              <a:pPr>
                <a:defRPr/>
              </a:pPr>
              <a:t>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1A478-FF58-469E-91E4-21D863BF41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DC63C-64C9-4A0A-887C-F3F90A3CAA57}" type="datetimeFigureOut">
              <a:rPr lang="en-US"/>
              <a:pPr>
                <a:defRPr/>
              </a:pPr>
              <a:t>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F254A-4036-47C9-BF36-37792359CF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43C50-2BC3-4128-8495-F06E7D51939D}" type="datetimeFigureOut">
              <a:rPr lang="en-US"/>
              <a:pPr>
                <a:defRPr/>
              </a:pPr>
              <a:t>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88D8F-2C0C-4B8F-A437-D9702009E9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42861-26A2-46D8-AEAE-BA6877D16D1C}" type="datetimeFigureOut">
              <a:rPr lang="en-US"/>
              <a:pPr>
                <a:defRPr/>
              </a:pPr>
              <a:t>6/9/2023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B93B5-E3E7-4100-B792-5806BDB873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D83B1-CCE8-4E69-92C8-E6B0D5783572}" type="datetimeFigureOut">
              <a:rPr lang="en-US"/>
              <a:pPr>
                <a:defRPr/>
              </a:pPr>
              <a:t>6/9/2023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C1539-514D-4D47-A863-1685A1E8F7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DC79D-C7FA-4AA5-BA37-F048CA71059A}" type="datetimeFigureOut">
              <a:rPr lang="en-US"/>
              <a:pPr>
                <a:defRPr/>
              </a:pPr>
              <a:t>6/9/2023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BD6CD-CC5E-47C8-8FE3-BF5C56EDAF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B56FC-54A1-4010-8703-DD676A074868}" type="datetimeFigureOut">
              <a:rPr lang="en-US"/>
              <a:pPr>
                <a:defRPr/>
              </a:pPr>
              <a:t>6/9/2023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865D0-9C28-4270-AC1F-0790B95CEC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6B04A-BCAB-4058-92B1-B8F769A2916A}" type="datetimeFigureOut">
              <a:rPr lang="en-US"/>
              <a:pPr>
                <a:defRPr/>
              </a:pPr>
              <a:t>6/9/2023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D5596-98CF-46A7-B58F-ACA3452036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C69D7-BD55-442F-8AE5-6418E606BF59}" type="datetimeFigureOut">
              <a:rPr lang="en-US"/>
              <a:pPr>
                <a:defRPr/>
              </a:pPr>
              <a:t>6/9/2023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5621E-F7BB-4031-9E24-60FA4B1628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DE76BB-4E13-4944-99FE-BFC5687249E4}" type="datetimeFigureOut">
              <a:rPr lang="en-US"/>
              <a:pPr>
                <a:defRPr/>
              </a:pPr>
              <a:t>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53F1B8D-E58A-413A-95B6-04C1F9795F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Atviras minties langas - Home | Facebo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2" descr="PLASTIKINIS LANGAS 400×400 – LANGASTA"/>
          <p:cNvPicPr>
            <a:picLocks noChangeAspect="1" noChangeArrowheads="1"/>
          </p:cNvPicPr>
          <p:nvPr/>
        </p:nvPicPr>
        <p:blipFill>
          <a:blip r:embed="rId3" cstate="print"/>
          <a:srcRect l="32610" t="30591" r="16576" b="16966"/>
          <a:stretch>
            <a:fillRect/>
          </a:stretch>
        </p:blipFill>
        <p:spPr bwMode="auto">
          <a:xfrm>
            <a:off x="2643188" y="500063"/>
            <a:ext cx="400050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Box 3"/>
          <p:cNvSpPr txBox="1">
            <a:spLocks noChangeArrowheads="1"/>
          </p:cNvSpPr>
          <p:nvPr/>
        </p:nvSpPr>
        <p:spPr bwMode="auto">
          <a:xfrm>
            <a:off x="2555775" y="3071813"/>
            <a:ext cx="4176465" cy="3585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lt-LT" sz="1100" b="1" dirty="0">
              <a:latin typeface="Batang" pitchFamily="18" charset="-127"/>
              <a:ea typeface="Batang" pitchFamily="18" charset="-127"/>
            </a:endParaRPr>
          </a:p>
          <a:p>
            <a:pPr algn="ctr"/>
            <a:r>
              <a:rPr lang="lt-LT" sz="3200" b="1" dirty="0" smtClean="0">
                <a:latin typeface="Batang" pitchFamily="18" charset="-127"/>
                <a:ea typeface="Batang" pitchFamily="18" charset="-127"/>
              </a:rPr>
              <a:t>,,Sveikatos dovanos gamtoje ir E. Šimkunaitės kūryboje”</a:t>
            </a:r>
          </a:p>
          <a:p>
            <a:pPr algn="ctr"/>
            <a:r>
              <a:rPr lang="en-US" sz="3200" b="1" dirty="0" smtClean="0">
                <a:latin typeface="Batang" pitchFamily="18" charset="-127"/>
                <a:ea typeface="Batang" pitchFamily="18" charset="-127"/>
              </a:rPr>
              <a:t> </a:t>
            </a:r>
            <a:endParaRPr lang="en-US" sz="3200" b="1" dirty="0">
              <a:latin typeface="Batang" pitchFamily="18" charset="-127"/>
              <a:ea typeface="Batang" pitchFamily="18" charset="-127"/>
            </a:endParaRPr>
          </a:p>
          <a:p>
            <a:pPr algn="ctr"/>
            <a:r>
              <a:rPr lang="en-US" sz="2400" b="1" dirty="0" smtClean="0">
                <a:latin typeface="Batang" pitchFamily="18" charset="-127"/>
                <a:ea typeface="Batang" pitchFamily="18" charset="-127"/>
              </a:rPr>
              <a:t>202</a:t>
            </a:r>
            <a:r>
              <a:rPr lang="pl-PL" sz="2400" b="1" dirty="0" smtClean="0">
                <a:latin typeface="Batang" pitchFamily="18" charset="-127"/>
                <a:ea typeface="Batang" pitchFamily="18" charset="-127"/>
              </a:rPr>
              <a:t>3</a:t>
            </a:r>
            <a:r>
              <a:rPr lang="lt-LT" sz="24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2400" b="1" dirty="0">
                <a:latin typeface="Batang" pitchFamily="18" charset="-127"/>
                <a:ea typeface="Batang" pitchFamily="18" charset="-127"/>
              </a:rPr>
              <a:t>m. </a:t>
            </a:r>
            <a:r>
              <a:rPr lang="pl-PL" sz="2400" b="1" dirty="0" smtClean="0">
                <a:latin typeface="Batang" pitchFamily="18" charset="-127"/>
                <a:ea typeface="Batang" pitchFamily="18" charset="-127"/>
              </a:rPr>
              <a:t>bir</a:t>
            </a:r>
            <a:r>
              <a:rPr lang="lt-LT" sz="2400" b="1" dirty="0" smtClean="0">
                <a:latin typeface="Batang" pitchFamily="18" charset="-127"/>
                <a:ea typeface="Batang" pitchFamily="18" charset="-127"/>
              </a:rPr>
              <a:t>želis</a:t>
            </a:r>
            <a:endParaRPr lang="en-US" sz="2400" b="1" dirty="0">
              <a:latin typeface="Batang" pitchFamily="18" charset="-127"/>
              <a:ea typeface="Batang" pitchFamily="18" charset="-127"/>
            </a:endParaRPr>
          </a:p>
          <a:p>
            <a:pPr algn="ctr"/>
            <a:r>
              <a:rPr lang="lt-LT" sz="3200" b="1" dirty="0">
                <a:latin typeface="Batang" pitchFamily="18" charset="-127"/>
                <a:ea typeface="Batang" pitchFamily="18" charset="-127"/>
              </a:rPr>
              <a:t> </a:t>
            </a:r>
            <a:endParaRPr lang="en-US" sz="3200" b="1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2053" name="Picture 4" descr="Žolininkės J.Balvočiūtės patarimai kaip auginti vaistažoles ..."/>
          <p:cNvPicPr>
            <a:picLocks noChangeAspect="1" noChangeArrowheads="1"/>
          </p:cNvPicPr>
          <p:nvPr/>
        </p:nvPicPr>
        <p:blipFill>
          <a:blip r:embed="rId4" cstate="print"/>
          <a:srcRect t="10234" b="4074"/>
          <a:stretch>
            <a:fillRect/>
          </a:stretch>
        </p:blipFill>
        <p:spPr bwMode="auto">
          <a:xfrm>
            <a:off x="928688" y="428625"/>
            <a:ext cx="7572375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 descr="Atviras minties langas - Home | Facebo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2" descr="PLASTIKINIS LANGAS 400×400 – LANGASTA"/>
          <p:cNvPicPr>
            <a:picLocks noChangeAspect="1" noChangeArrowheads="1"/>
          </p:cNvPicPr>
          <p:nvPr/>
        </p:nvPicPr>
        <p:blipFill>
          <a:blip r:embed="rId3" cstate="print"/>
          <a:srcRect l="32610" t="30591" r="16576" b="16966"/>
          <a:stretch>
            <a:fillRect/>
          </a:stretch>
        </p:blipFill>
        <p:spPr bwMode="auto">
          <a:xfrm>
            <a:off x="2643188" y="642938"/>
            <a:ext cx="3929062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Box 5"/>
          <p:cNvSpPr txBox="1">
            <a:spLocks noChangeArrowheads="1"/>
          </p:cNvSpPr>
          <p:nvPr/>
        </p:nvSpPr>
        <p:spPr bwMode="auto">
          <a:xfrm>
            <a:off x="2071688" y="2786063"/>
            <a:ext cx="528637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latin typeface="Batang" pitchFamily="18" charset="-127"/>
                <a:ea typeface="Batang" pitchFamily="18" charset="-127"/>
              </a:rPr>
              <a:t>Skirta </a:t>
            </a:r>
            <a:endParaRPr lang="lt-LT" sz="2800" b="1">
              <a:latin typeface="Batang" pitchFamily="18" charset="-127"/>
              <a:ea typeface="Batang" pitchFamily="18" charset="-127"/>
            </a:endParaRPr>
          </a:p>
          <a:p>
            <a:pPr algn="ctr"/>
            <a:r>
              <a:rPr lang="en-US" sz="2800" b="1">
                <a:latin typeface="Batang" pitchFamily="18" charset="-127"/>
                <a:ea typeface="Batang" pitchFamily="18" charset="-127"/>
              </a:rPr>
              <a:t>Eugenijos </a:t>
            </a:r>
            <a:r>
              <a:rPr lang="lt-LT" sz="2800" b="1">
                <a:latin typeface="Batang" pitchFamily="18" charset="-127"/>
                <a:ea typeface="Batang" pitchFamily="18" charset="-127"/>
              </a:rPr>
              <a:t>Šimkūnaitės, Lietuvos žiniuonės </a:t>
            </a:r>
          </a:p>
          <a:p>
            <a:pPr algn="ctr"/>
            <a:r>
              <a:rPr lang="lt-LT" sz="2800" b="1">
                <a:latin typeface="Batang" pitchFamily="18" charset="-127"/>
                <a:ea typeface="Batang" pitchFamily="18" charset="-127"/>
              </a:rPr>
              <a:t>atminimui.</a:t>
            </a:r>
            <a:endParaRPr lang="en-US" sz="2800" b="1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3077" name="Picture 6" descr="Vaistažolės kepenims: ir sveikoms, ir sergančioms - DELFI Gyvenimas"/>
          <p:cNvPicPr>
            <a:picLocks noChangeAspect="1" noChangeArrowheads="1"/>
          </p:cNvPicPr>
          <p:nvPr/>
        </p:nvPicPr>
        <p:blipFill>
          <a:blip r:embed="rId4" cstate="print"/>
          <a:srcRect t="17836" b="25731"/>
          <a:stretch>
            <a:fillRect/>
          </a:stretch>
        </p:blipFill>
        <p:spPr bwMode="auto">
          <a:xfrm>
            <a:off x="357188" y="285750"/>
            <a:ext cx="8501062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 descr="Atviras minties langas - Home | Facebo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2" descr="PLASTIKINIS LANGAS 400×400 – LANGASTA"/>
          <p:cNvPicPr>
            <a:picLocks noChangeAspect="1" noChangeArrowheads="1"/>
          </p:cNvPicPr>
          <p:nvPr/>
        </p:nvPicPr>
        <p:blipFill>
          <a:blip r:embed="rId3" cstate="print"/>
          <a:srcRect l="32610" t="30591" r="16576" b="16966"/>
          <a:stretch>
            <a:fillRect/>
          </a:stretch>
        </p:blipFill>
        <p:spPr bwMode="auto">
          <a:xfrm>
            <a:off x="2643188" y="642938"/>
            <a:ext cx="3929062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6" descr="http://www.simkunaites-fondas.lt/wp-content/uploads/2018/01/Lankstinukas-_1.jpg"/>
          <p:cNvPicPr>
            <a:picLocks noChangeAspect="1" noChangeArrowheads="1"/>
          </p:cNvPicPr>
          <p:nvPr/>
        </p:nvPicPr>
        <p:blipFill>
          <a:blip r:embed="rId4" cstate="print"/>
          <a:srcRect l="1875" t="2763" r="51503" b="66667"/>
          <a:stretch>
            <a:fillRect/>
          </a:stretch>
        </p:blipFill>
        <p:spPr bwMode="auto">
          <a:xfrm>
            <a:off x="500063" y="357188"/>
            <a:ext cx="8143875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 descr="Atviras minties langas - Home | Faceboo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2" descr="PLASTIKINIS LANGAS 400×400 – LANGASTA"/>
          <p:cNvPicPr>
            <a:picLocks noChangeAspect="1" noChangeArrowheads="1"/>
          </p:cNvPicPr>
          <p:nvPr/>
        </p:nvPicPr>
        <p:blipFill>
          <a:blip r:embed="rId4" cstate="print"/>
          <a:srcRect l="32610" t="30591" r="16576" b="16966"/>
          <a:stretch>
            <a:fillRect/>
          </a:stretch>
        </p:blipFill>
        <p:spPr bwMode="auto">
          <a:xfrm>
            <a:off x="2643188" y="642938"/>
            <a:ext cx="3929062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6" descr="www.diena.lt/sites/default/files/styles/940x000..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25" y="642938"/>
            <a:ext cx="7429500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Box 7"/>
          <p:cNvSpPr txBox="1">
            <a:spLocks noChangeArrowheads="1"/>
          </p:cNvSpPr>
          <p:nvPr/>
        </p:nvSpPr>
        <p:spPr bwMode="auto">
          <a:xfrm>
            <a:off x="2786063" y="4572000"/>
            <a:ext cx="42862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>
                <a:solidFill>
                  <a:schemeClr val="bg1"/>
                </a:solidFill>
                <a:latin typeface="Calibri" pitchFamily="34" charset="0"/>
              </a:rPr>
              <a:t>1920 - 2020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 descr="Atviras minties langas - Home | Facebo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2" descr="PLASTIKINIS LANGAS 400×400 – LANGASTA"/>
          <p:cNvPicPr>
            <a:picLocks noChangeAspect="1" noChangeArrowheads="1"/>
          </p:cNvPicPr>
          <p:nvPr/>
        </p:nvPicPr>
        <p:blipFill>
          <a:blip r:embed="rId3" cstate="print"/>
          <a:srcRect l="32610" t="30591" r="16576" b="16966"/>
          <a:stretch>
            <a:fillRect/>
          </a:stretch>
        </p:blipFill>
        <p:spPr bwMode="auto">
          <a:xfrm>
            <a:off x="2643188" y="642938"/>
            <a:ext cx="3929062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Kurti gamtinį apželdinimą įkvepia laukinės pievos — Gamtinis ..."/>
          <p:cNvPicPr>
            <a:picLocks noChangeAspect="1" noChangeArrowheads="1"/>
          </p:cNvPicPr>
          <p:nvPr/>
        </p:nvPicPr>
        <p:blipFill>
          <a:blip r:embed="rId4" cstate="print"/>
          <a:srcRect b="55739"/>
          <a:stretch>
            <a:fillRect/>
          </a:stretch>
        </p:blipFill>
        <p:spPr bwMode="auto">
          <a:xfrm>
            <a:off x="428625" y="571500"/>
            <a:ext cx="8286750" cy="578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Pieva mano kieme... O mano kieme skraido bitės..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5" y="500063"/>
            <a:ext cx="8286750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Rectangle 2"/>
          <p:cNvSpPr>
            <a:spLocks noChangeArrowheads="1"/>
          </p:cNvSpPr>
          <p:nvPr/>
        </p:nvSpPr>
        <p:spPr bwMode="auto">
          <a:xfrm>
            <a:off x="1357313" y="1428750"/>
            <a:ext cx="692943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400" b="1">
                <a:latin typeface="Batang" pitchFamily="18" charset="-127"/>
                <a:ea typeface="Batang" pitchFamily="18" charset="-127"/>
                <a:cs typeface="Times New Roman" pitchFamily="18" charset="0"/>
              </a:rPr>
              <a:t>  </a:t>
            </a:r>
            <a:r>
              <a:rPr lang="lt-LT" sz="2400" b="1">
                <a:latin typeface="Batang" pitchFamily="18" charset="-127"/>
                <a:ea typeface="Batang" pitchFamily="18" charset="-127"/>
                <a:cs typeface="Times New Roman" pitchFamily="18" charset="0"/>
              </a:rPr>
              <a:t>Eugenija Šimkūnaitė augo nuostabioje vietoje: Tauragnus supa ežerai, pušynai, senos girios, padavimais apipinti piliakalniai. Ji nuo mažens mylėjo gyvulius, paukščius, žvėrelius, net žalčius ir gyvates, su kuriomis tekdavo susitikti raistuose ir miške.</a:t>
            </a:r>
            <a:r>
              <a:rPr lang="en-US" sz="2400" b="1">
                <a:latin typeface="Batang" pitchFamily="18" charset="-127"/>
                <a:ea typeface="Batang" pitchFamily="18" charset="-127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 descr="Atviras minties langas - Home | Facebo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2" descr="PLASTIKINIS LANGAS 400×400 – LANGASTA"/>
          <p:cNvPicPr>
            <a:picLocks noChangeAspect="1" noChangeArrowheads="1"/>
          </p:cNvPicPr>
          <p:nvPr/>
        </p:nvPicPr>
        <p:blipFill>
          <a:blip r:embed="rId3" cstate="print"/>
          <a:srcRect l="32610" t="30591" r="16576" b="16966"/>
          <a:stretch>
            <a:fillRect/>
          </a:stretch>
        </p:blipFill>
        <p:spPr bwMode="auto">
          <a:xfrm>
            <a:off x="2643188" y="642938"/>
            <a:ext cx="3929062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6" descr="Ornitologas Vytautas Jusys: Lietuvoje vėluojant žiemai 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571500"/>
            <a:ext cx="8429625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Rectangle 1"/>
          <p:cNvSpPr>
            <a:spLocks noChangeArrowheads="1"/>
          </p:cNvSpPr>
          <p:nvPr/>
        </p:nvSpPr>
        <p:spPr bwMode="auto">
          <a:xfrm>
            <a:off x="1357313" y="0"/>
            <a:ext cx="778668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lt-LT" sz="1500">
                <a:solidFill>
                  <a:srgbClr val="3B3938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lang="lt-LT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174" name="Rectangle 3"/>
          <p:cNvSpPr>
            <a:spLocks noChangeArrowheads="1"/>
          </p:cNvSpPr>
          <p:nvPr/>
        </p:nvSpPr>
        <p:spPr bwMode="auto">
          <a:xfrm>
            <a:off x="1285875" y="857250"/>
            <a:ext cx="6572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lt-LT" sz="2400" b="1">
                <a:latin typeface="Batang" pitchFamily="18" charset="-127"/>
                <a:ea typeface="Batang" pitchFamily="18" charset="-127"/>
                <a:cs typeface="Times New Roman" pitchFamily="18" charset="0"/>
              </a:rPr>
              <a:t>   Žolininkė pasakodavo, kad turi žalčio žymę, kuri rodo, kad ji apdovanota augalų pažinimo ir gydimo galia.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 descr="Atviras minties langas - Home | Facebo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2" descr="PLASTIKINIS LANGAS 400×400 – LANGASTA"/>
          <p:cNvPicPr>
            <a:picLocks noChangeAspect="1" noChangeArrowheads="1"/>
          </p:cNvPicPr>
          <p:nvPr/>
        </p:nvPicPr>
        <p:blipFill>
          <a:blip r:embed="rId3" cstate="print"/>
          <a:srcRect l="32610" t="30591" r="16576" b="16966"/>
          <a:stretch>
            <a:fillRect/>
          </a:stretch>
        </p:blipFill>
        <p:spPr bwMode="auto">
          <a:xfrm>
            <a:off x="2643188" y="642938"/>
            <a:ext cx="3929062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5" descr="Vaistažolės nuo antsvorio | Gyvenimas | 15min.lt"/>
          <p:cNvPicPr>
            <a:picLocks noChangeAspect="1" noChangeArrowheads="1"/>
          </p:cNvPicPr>
          <p:nvPr/>
        </p:nvPicPr>
        <p:blipFill>
          <a:blip r:embed="rId4" cstate="print"/>
          <a:srcRect t="30116" b="9357"/>
          <a:stretch>
            <a:fillRect/>
          </a:stretch>
        </p:blipFill>
        <p:spPr bwMode="auto">
          <a:xfrm>
            <a:off x="428625" y="571500"/>
            <a:ext cx="8215313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Rectangle 1"/>
          <p:cNvSpPr>
            <a:spLocks noChangeArrowheads="1"/>
          </p:cNvSpPr>
          <p:nvPr/>
        </p:nvSpPr>
        <p:spPr bwMode="auto">
          <a:xfrm>
            <a:off x="2571750" y="2786063"/>
            <a:ext cx="4429125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lt-LT" sz="2400" b="1">
                <a:latin typeface="Batang" pitchFamily="18" charset="-127"/>
                <a:ea typeface="Batang" pitchFamily="18" charset="-127"/>
                <a:cs typeface="Times New Roman" pitchFamily="18" charset="0"/>
              </a:rPr>
              <a:t>Parašė ir išleido pasakas su patarimais ir pamokymais </a:t>
            </a:r>
          </a:p>
          <a:p>
            <a:pPr algn="ctr"/>
            <a:r>
              <a:rPr lang="lt-LT" sz="2400" b="1">
                <a:latin typeface="Batang" pitchFamily="18" charset="-127"/>
                <a:ea typeface="Batang" pitchFamily="18" charset="-127"/>
                <a:cs typeface="Times New Roman" pitchFamily="18" charset="0"/>
              </a:rPr>
              <a:t>“Girios medeliai, žali žaliuonėliai”, </a:t>
            </a:r>
          </a:p>
          <a:p>
            <a:pPr algn="ctr"/>
            <a:r>
              <a:rPr lang="lt-LT" sz="2400" b="1">
                <a:latin typeface="Batang" pitchFamily="18" charset="-127"/>
                <a:ea typeface="Batang" pitchFamily="18" charset="-127"/>
                <a:cs typeface="Times New Roman" pitchFamily="18" charset="0"/>
              </a:rPr>
              <a:t>“Gyvačių karalystė” ,</a:t>
            </a:r>
          </a:p>
          <a:p>
            <a:pPr algn="ctr"/>
            <a:r>
              <a:rPr lang="lt-LT" sz="2400" b="1">
                <a:latin typeface="Batang" pitchFamily="18" charset="-127"/>
                <a:ea typeface="Batang" pitchFamily="18" charset="-127"/>
                <a:cs typeface="Times New Roman" pitchFamily="18" charset="0"/>
              </a:rPr>
              <a:t>“Ką tik žino „ragana” arba gyvenimas be tablečių” 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 descr="Atviras minties langas - Home | Facebo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2" descr="PLASTIKINIS LANGAS 400×400 – LANGASTA"/>
          <p:cNvPicPr>
            <a:picLocks noChangeAspect="1" noChangeArrowheads="1"/>
          </p:cNvPicPr>
          <p:nvPr/>
        </p:nvPicPr>
        <p:blipFill>
          <a:blip r:embed="rId3" cstate="print"/>
          <a:srcRect l="32610" t="30591" r="16576" b="16966"/>
          <a:stretch>
            <a:fillRect/>
          </a:stretch>
        </p:blipFill>
        <p:spPr bwMode="auto">
          <a:xfrm>
            <a:off x="2643188" y="571500"/>
            <a:ext cx="3929062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Vaistažolės kepenims: ir sveikoms, ir sergančioms - DELFI Gyvenimas"/>
          <p:cNvPicPr>
            <a:picLocks noChangeAspect="1" noChangeArrowheads="1"/>
          </p:cNvPicPr>
          <p:nvPr/>
        </p:nvPicPr>
        <p:blipFill>
          <a:blip r:embed="rId4" cstate="print"/>
          <a:srcRect t="17836" b="25731"/>
          <a:stretch>
            <a:fillRect/>
          </a:stretch>
        </p:blipFill>
        <p:spPr bwMode="auto">
          <a:xfrm>
            <a:off x="357188" y="500063"/>
            <a:ext cx="8501062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Rectangle 1"/>
          <p:cNvSpPr>
            <a:spLocks noChangeArrowheads="1"/>
          </p:cNvSpPr>
          <p:nvPr/>
        </p:nvSpPr>
        <p:spPr bwMode="auto">
          <a:xfrm>
            <a:off x="2928938" y="2571750"/>
            <a:ext cx="357187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algn="just"/>
            <a:r>
              <a:rPr lang="en-US" b="1">
                <a:latin typeface="Batang" pitchFamily="18" charset="-127"/>
                <a:ea typeface="Batang" pitchFamily="18" charset="-127"/>
                <a:cs typeface="Times New Roman" pitchFamily="18" charset="0"/>
              </a:rPr>
              <a:t>Išaugintus pomidorų, agurkų, vaistažolių  ir prieskoninių augalų daigelius persodinsime į lopšelio – darželio šiltnamį ir toliau rūpinsimės jais. Daugiametes gėles bijūną ir kardelius perkelsime į senovinį ,,močiutės” darželį įstaigos teritorijoje., o alijošių maišysime su medumi ir sveikatinsimės.  </a:t>
            </a:r>
          </a:p>
        </p:txBody>
      </p:sp>
      <p:pic>
        <p:nvPicPr>
          <p:cNvPr id="20486" name="Picture 5" descr="Pieva mano kieme... O mano kieme skraido bitės..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50" y="500063"/>
            <a:ext cx="8572500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TextBox 7"/>
          <p:cNvSpPr txBox="1">
            <a:spLocks noChangeArrowheads="1"/>
          </p:cNvSpPr>
          <p:nvPr/>
        </p:nvSpPr>
        <p:spPr bwMode="auto">
          <a:xfrm>
            <a:off x="2000250" y="1857375"/>
            <a:ext cx="4786313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lt-LT" sz="3200" b="1" dirty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Linkime visus išlikti sveikiems, stiprinti savo sveikatą lobiais iš gamtos</a:t>
            </a:r>
            <a:r>
              <a:rPr lang="en-US" sz="3200" b="1" dirty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!</a:t>
            </a:r>
            <a:endParaRPr lang="lt-LT" sz="3200" b="1" dirty="0">
              <a:solidFill>
                <a:srgbClr val="C00000"/>
              </a:solidFill>
              <a:latin typeface="Batang" pitchFamily="18" charset="-127"/>
              <a:ea typeface="Batang" pitchFamily="18" charset="-127"/>
            </a:endParaRPr>
          </a:p>
          <a:p>
            <a:pPr algn="ctr"/>
            <a:endParaRPr lang="lt-LT" sz="3200" b="1" dirty="0">
              <a:solidFill>
                <a:srgbClr val="C00000"/>
              </a:solidFill>
              <a:latin typeface="Batang" pitchFamily="18" charset="-127"/>
              <a:ea typeface="Batang" pitchFamily="18" charset="-127"/>
            </a:endParaRPr>
          </a:p>
          <a:p>
            <a:pPr algn="ctr"/>
            <a:r>
              <a:rPr lang="lt-LT" sz="32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Pingviniukai</a:t>
            </a:r>
            <a:endParaRPr lang="en-US" sz="3200" b="1" dirty="0">
              <a:solidFill>
                <a:srgbClr val="C00000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185</Words>
  <Application>Microsoft Office PowerPoint</Application>
  <PresentationFormat>On-screen Show (4:3)</PresentationFormat>
  <Paragraphs>21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Batang</vt:lpstr>
      <vt:lpstr>Times New Roman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Deftones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Drukarka</cp:lastModifiedBy>
  <cp:revision>22</cp:revision>
  <dcterms:created xsi:type="dcterms:W3CDTF">2020-04-29T06:49:28Z</dcterms:created>
  <dcterms:modified xsi:type="dcterms:W3CDTF">2023-06-09T05:23:07Z</dcterms:modified>
</cp:coreProperties>
</file>